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3" r:id="rId8"/>
    <p:sldId id="265" r:id="rId9"/>
    <p:sldId id="264" r:id="rId10"/>
    <p:sldId id="277" r:id="rId11"/>
    <p:sldId id="272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961DB-C90F-1541-8D2C-BDBB23E5B105}" v="70" dt="2025-09-28T13:39:45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/>
    <p:restoredTop sz="94751"/>
  </p:normalViewPr>
  <p:slideViewPr>
    <p:cSldViewPr snapToGrid="0">
      <p:cViewPr varScale="1">
        <p:scale>
          <a:sx n="119" d="100"/>
          <a:sy n="119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679961DB-C90F-1541-8D2C-BDBB23E5B105}"/>
    <pc:docChg chg="undo custSel addSld delSld modSld sldOrd">
      <pc:chgData name="Klara Jensen" userId="5e70cf2d-534e-4b57-be02-6afb43ed7e61" providerId="ADAL" clId="{679961DB-C90F-1541-8D2C-BDBB23E5B105}" dt="2025-09-28T13:42:34.059" v="606" actId="20577"/>
      <pc:docMkLst>
        <pc:docMk/>
      </pc:docMkLst>
      <pc:sldChg chg="modSp mod">
        <pc:chgData name="Klara Jensen" userId="5e70cf2d-534e-4b57-be02-6afb43ed7e61" providerId="ADAL" clId="{679961DB-C90F-1541-8D2C-BDBB23E5B105}" dt="2025-09-28T12:55:08.899" v="232" actId="20577"/>
        <pc:sldMkLst>
          <pc:docMk/>
          <pc:sldMk cId="3139139664" sldId="257"/>
        </pc:sldMkLst>
        <pc:spChg chg="mod">
          <ac:chgData name="Klara Jensen" userId="5e70cf2d-534e-4b57-be02-6afb43ed7e61" providerId="ADAL" clId="{679961DB-C90F-1541-8D2C-BDBB23E5B105}" dt="2025-09-28T12:55:08.899" v="232" actId="20577"/>
          <ac:spMkLst>
            <pc:docMk/>
            <pc:sldMk cId="3139139664" sldId="257"/>
            <ac:spMk id="3" creationId="{58E25CB8-9544-1A47-E9C8-E3E78EB6001B}"/>
          </ac:spMkLst>
        </pc:spChg>
      </pc:sldChg>
      <pc:sldChg chg="modSp del mod">
        <pc:chgData name="Klara Jensen" userId="5e70cf2d-534e-4b57-be02-6afb43ed7e61" providerId="ADAL" clId="{679961DB-C90F-1541-8D2C-BDBB23E5B105}" dt="2025-09-26T09:23:31.492" v="12" actId="2696"/>
        <pc:sldMkLst>
          <pc:docMk/>
          <pc:sldMk cId="1896581456" sldId="259"/>
        </pc:sldMkLst>
      </pc:sldChg>
      <pc:sldChg chg="addSp delSp modSp add mod">
        <pc:chgData name="Klara Jensen" userId="5e70cf2d-534e-4b57-be02-6afb43ed7e61" providerId="ADAL" clId="{679961DB-C90F-1541-8D2C-BDBB23E5B105}" dt="2025-09-28T13:42:34.059" v="606" actId="20577"/>
        <pc:sldMkLst>
          <pc:docMk/>
          <pc:sldMk cId="1976689959" sldId="259"/>
        </pc:sldMkLst>
        <pc:spChg chg="mod">
          <ac:chgData name="Klara Jensen" userId="5e70cf2d-534e-4b57-be02-6afb43ed7e61" providerId="ADAL" clId="{679961DB-C90F-1541-8D2C-BDBB23E5B105}" dt="2025-09-28T13:42:34.059" v="606" actId="20577"/>
          <ac:spMkLst>
            <pc:docMk/>
            <pc:sldMk cId="1976689959" sldId="259"/>
            <ac:spMk id="3" creationId="{C7443035-FCD0-31C5-1818-5216D3067207}"/>
          </ac:spMkLst>
        </pc:spChg>
        <pc:spChg chg="del mod">
          <ac:chgData name="Klara Jensen" userId="5e70cf2d-534e-4b57-be02-6afb43ed7e61" providerId="ADAL" clId="{679961DB-C90F-1541-8D2C-BDBB23E5B105}" dt="2025-09-28T12:55:29.695" v="236" actId="478"/>
          <ac:spMkLst>
            <pc:docMk/>
            <pc:sldMk cId="1976689959" sldId="259"/>
            <ac:spMk id="10" creationId="{A0B48F61-FF1B-ABF0-BA22-915AC4A12BFF}"/>
          </ac:spMkLst>
        </pc:spChg>
        <pc:spChg chg="del">
          <ac:chgData name="Klara Jensen" userId="5e70cf2d-534e-4b57-be02-6afb43ed7e61" providerId="ADAL" clId="{679961DB-C90F-1541-8D2C-BDBB23E5B105}" dt="2025-09-28T12:55:23.451" v="234" actId="478"/>
          <ac:spMkLst>
            <pc:docMk/>
            <pc:sldMk cId="1976689959" sldId="259"/>
            <ac:spMk id="11" creationId="{0419B69C-7BD5-4D4D-040D-6B4A76A0EB2F}"/>
          </ac:spMkLst>
        </pc:spChg>
        <pc:spChg chg="del mod">
          <ac:chgData name="Klara Jensen" userId="5e70cf2d-534e-4b57-be02-6afb43ed7e61" providerId="ADAL" clId="{679961DB-C90F-1541-8D2C-BDBB23E5B105}" dt="2025-09-28T13:23:29.069" v="403" actId="478"/>
          <ac:spMkLst>
            <pc:docMk/>
            <pc:sldMk cId="1976689959" sldId="259"/>
            <ac:spMk id="12" creationId="{381E8813-25C1-3816-1309-2B9B87DB500F}"/>
          </ac:spMkLst>
        </pc:spChg>
        <pc:picChg chg="add mod">
          <ac:chgData name="Klara Jensen" userId="5e70cf2d-534e-4b57-be02-6afb43ed7e61" providerId="ADAL" clId="{679961DB-C90F-1541-8D2C-BDBB23E5B105}" dt="2025-09-28T13:24:00.962" v="445" actId="1076"/>
          <ac:picMkLst>
            <pc:docMk/>
            <pc:sldMk cId="1976689959" sldId="259"/>
            <ac:picMk id="4" creationId="{E3BA08D0-B28F-7487-141E-FA0F3D24B293}"/>
          </ac:picMkLst>
        </pc:picChg>
        <pc:picChg chg="del">
          <ac:chgData name="Klara Jensen" userId="5e70cf2d-534e-4b57-be02-6afb43ed7e61" providerId="ADAL" clId="{679961DB-C90F-1541-8D2C-BDBB23E5B105}" dt="2025-09-28T12:55:20.019" v="233" actId="478"/>
          <ac:picMkLst>
            <pc:docMk/>
            <pc:sldMk cId="1976689959" sldId="259"/>
            <ac:picMk id="8" creationId="{E529B2BA-507E-AD70-E2FC-4C30D43537C5}"/>
          </ac:picMkLst>
        </pc:picChg>
        <pc:picChg chg="del">
          <ac:chgData name="Klara Jensen" userId="5e70cf2d-534e-4b57-be02-6afb43ed7e61" providerId="ADAL" clId="{679961DB-C90F-1541-8D2C-BDBB23E5B105}" dt="2025-09-28T12:55:25.592" v="235" actId="478"/>
          <ac:picMkLst>
            <pc:docMk/>
            <pc:sldMk cId="1976689959" sldId="259"/>
            <ac:picMk id="9" creationId="{96721395-5B33-75AE-7EAB-FFEB84275C68}"/>
          </ac:picMkLst>
        </pc:picChg>
        <pc:picChg chg="del mod">
          <ac:chgData name="Klara Jensen" userId="5e70cf2d-534e-4b57-be02-6afb43ed7e61" providerId="ADAL" clId="{679961DB-C90F-1541-8D2C-BDBB23E5B105}" dt="2025-09-28T13:23:26.342" v="402" actId="478"/>
          <ac:picMkLst>
            <pc:docMk/>
            <pc:sldMk cId="1976689959" sldId="259"/>
            <ac:picMk id="1026" creationId="{C72FF2B3-C011-9336-33AF-3DC4C3831041}"/>
          </ac:picMkLst>
        </pc:picChg>
      </pc:sldChg>
      <pc:sldChg chg="modSp mod">
        <pc:chgData name="Klara Jensen" userId="5e70cf2d-534e-4b57-be02-6afb43ed7e61" providerId="ADAL" clId="{679961DB-C90F-1541-8D2C-BDBB23E5B105}" dt="2025-09-28T13:08:46.237" v="385" actId="14100"/>
        <pc:sldMkLst>
          <pc:docMk/>
          <pc:sldMk cId="1678678844" sldId="261"/>
        </pc:sldMkLst>
        <pc:picChg chg="mod">
          <ac:chgData name="Klara Jensen" userId="5e70cf2d-534e-4b57-be02-6afb43ed7e61" providerId="ADAL" clId="{679961DB-C90F-1541-8D2C-BDBB23E5B105}" dt="2025-09-28T13:08:41.234" v="384" actId="1582"/>
          <ac:picMkLst>
            <pc:docMk/>
            <pc:sldMk cId="1678678844" sldId="261"/>
            <ac:picMk id="5" creationId="{D4E20662-31BC-F248-738E-52C1D7770F53}"/>
          </ac:picMkLst>
        </pc:picChg>
        <pc:cxnChg chg="mod">
          <ac:chgData name="Klara Jensen" userId="5e70cf2d-534e-4b57-be02-6afb43ed7e61" providerId="ADAL" clId="{679961DB-C90F-1541-8D2C-BDBB23E5B105}" dt="2025-09-28T13:08:46.237" v="385" actId="14100"/>
          <ac:cxnSpMkLst>
            <pc:docMk/>
            <pc:sldMk cId="1678678844" sldId="261"/>
            <ac:cxnSpMk id="7" creationId="{33EB49B0-E95E-AE02-F321-6567B1657984}"/>
          </ac:cxnSpMkLst>
        </pc:cxnChg>
      </pc:sldChg>
      <pc:sldChg chg="modSp mod">
        <pc:chgData name="Klara Jensen" userId="5e70cf2d-534e-4b57-be02-6afb43ed7e61" providerId="ADAL" clId="{679961DB-C90F-1541-8D2C-BDBB23E5B105}" dt="2025-09-28T13:39:19.526" v="528" actId="14100"/>
        <pc:sldMkLst>
          <pc:docMk/>
          <pc:sldMk cId="1069057153" sldId="264"/>
        </pc:sldMkLst>
        <pc:cxnChg chg="mod">
          <ac:chgData name="Klara Jensen" userId="5e70cf2d-534e-4b57-be02-6afb43ed7e61" providerId="ADAL" clId="{679961DB-C90F-1541-8D2C-BDBB23E5B105}" dt="2025-09-28T13:39:19.526" v="528" actId="14100"/>
          <ac:cxnSpMkLst>
            <pc:docMk/>
            <pc:sldMk cId="1069057153" sldId="264"/>
            <ac:cxnSpMk id="11" creationId="{90A0814A-EC84-FA4F-8817-AE48A00DC6F5}"/>
          </ac:cxnSpMkLst>
        </pc:cxnChg>
      </pc:sldChg>
      <pc:sldChg chg="modSp mod ord">
        <pc:chgData name="Klara Jensen" userId="5e70cf2d-534e-4b57-be02-6afb43ed7e61" providerId="ADAL" clId="{679961DB-C90F-1541-8D2C-BDBB23E5B105}" dt="2025-09-28T13:39:51.676" v="530" actId="20577"/>
        <pc:sldMkLst>
          <pc:docMk/>
          <pc:sldMk cId="316310368" sldId="266"/>
        </pc:sldMkLst>
        <pc:spChg chg="mod">
          <ac:chgData name="Klara Jensen" userId="5e70cf2d-534e-4b57-be02-6afb43ed7e61" providerId="ADAL" clId="{679961DB-C90F-1541-8D2C-BDBB23E5B105}" dt="2025-09-28T13:35:29.067" v="527" actId="20577"/>
          <ac:spMkLst>
            <pc:docMk/>
            <pc:sldMk cId="316310368" sldId="266"/>
            <ac:spMk id="2" creationId="{B4A09911-342F-9B9E-657D-85F56181FCF3}"/>
          </ac:spMkLst>
        </pc:spChg>
        <pc:spChg chg="mod">
          <ac:chgData name="Klara Jensen" userId="5e70cf2d-534e-4b57-be02-6afb43ed7e61" providerId="ADAL" clId="{679961DB-C90F-1541-8D2C-BDBB23E5B105}" dt="2025-09-28T13:39:51.676" v="530" actId="20577"/>
          <ac:spMkLst>
            <pc:docMk/>
            <pc:sldMk cId="316310368" sldId="266"/>
            <ac:spMk id="3" creationId="{5956C822-7725-D91F-F87B-8653ADDD48D4}"/>
          </ac:spMkLst>
        </pc:spChg>
      </pc:sldChg>
      <pc:sldChg chg="del">
        <pc:chgData name="Klara Jensen" userId="5e70cf2d-534e-4b57-be02-6afb43ed7e61" providerId="ADAL" clId="{679961DB-C90F-1541-8D2C-BDBB23E5B105}" dt="2025-09-28T13:35:19.844" v="519" actId="2696"/>
        <pc:sldMkLst>
          <pc:docMk/>
          <pc:sldMk cId="511506560" sldId="267"/>
        </pc:sldMkLst>
      </pc:sldChg>
      <pc:sldChg chg="add">
        <pc:chgData name="Klara Jensen" userId="5e70cf2d-534e-4b57-be02-6afb43ed7e61" providerId="ADAL" clId="{679961DB-C90F-1541-8D2C-BDBB23E5B105}" dt="2025-09-28T13:39:45.161" v="529"/>
        <pc:sldMkLst>
          <pc:docMk/>
          <pc:sldMk cId="768902380" sldId="277"/>
        </pc:sldMkLst>
      </pc:sldChg>
      <pc:sldChg chg="addSp delSp modSp new del mod setBg">
        <pc:chgData name="Klara Jensen" userId="5e70cf2d-534e-4b57-be02-6afb43ed7e61" providerId="ADAL" clId="{679961DB-C90F-1541-8D2C-BDBB23E5B105}" dt="2025-09-28T13:26:14.301" v="517" actId="2696"/>
        <pc:sldMkLst>
          <pc:docMk/>
          <pc:sldMk cId="3399202452" sldId="277"/>
        </pc:sldMkLst>
        <pc:spChg chg="mod">
          <ac:chgData name="Klara Jensen" userId="5e70cf2d-534e-4b57-be02-6afb43ed7e61" providerId="ADAL" clId="{679961DB-C90F-1541-8D2C-BDBB23E5B105}" dt="2025-09-28T13:07:35.799" v="367" actId="26606"/>
          <ac:spMkLst>
            <pc:docMk/>
            <pc:sldMk cId="3399202452" sldId="277"/>
            <ac:spMk id="2" creationId="{23D5E442-3EEC-E845-6956-ABAB78C50B67}"/>
          </ac:spMkLst>
        </pc:spChg>
        <pc:spChg chg="add del">
          <ac:chgData name="Klara Jensen" userId="5e70cf2d-534e-4b57-be02-6afb43ed7e61" providerId="ADAL" clId="{679961DB-C90F-1541-8D2C-BDBB23E5B105}" dt="2025-09-28T13:07:35.799" v="367" actId="26606"/>
          <ac:spMkLst>
            <pc:docMk/>
            <pc:sldMk cId="3399202452" sldId="277"/>
            <ac:spMk id="3" creationId="{56FD2403-2703-9F81-A605-0492A3D8A4A0}"/>
          </ac:spMkLst>
        </pc:spChg>
        <pc:picChg chg="add mod">
          <ac:chgData name="Klara Jensen" userId="5e70cf2d-534e-4b57-be02-6afb43ed7e61" providerId="ADAL" clId="{679961DB-C90F-1541-8D2C-BDBB23E5B105}" dt="2025-09-28T13:07:47.266" v="371" actId="1076"/>
          <ac:picMkLst>
            <pc:docMk/>
            <pc:sldMk cId="3399202452" sldId="277"/>
            <ac:picMk id="4" creationId="{C90210F4-AE8A-E95A-1C5F-79A19714775D}"/>
          </ac:picMkLst>
        </pc:picChg>
        <pc:cxnChg chg="add del">
          <ac:chgData name="Klara Jensen" userId="5e70cf2d-534e-4b57-be02-6afb43ed7e61" providerId="ADAL" clId="{679961DB-C90F-1541-8D2C-BDBB23E5B105}" dt="2025-09-28T13:07:35.799" v="367" actId="26606"/>
          <ac:cxnSpMkLst>
            <pc:docMk/>
            <pc:sldMk cId="3399202452" sldId="277"/>
            <ac:cxnSpMk id="9" creationId="{7667AA61-5C27-F30F-D229-06CBE5709F3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B4C2-3EB5-F631-DF2C-9DD1E3F25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F0452E6-A1D8-FEEF-453C-5AE38DC79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D682F0-ABB8-1BE2-D33E-4F6EDE86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9A32DF-65D4-CA04-21D4-2076FC82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1B5F98-3E15-6538-A6E6-34229412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167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1E0AA-A964-888C-C7B1-39D560AD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577F0CC-05E1-468A-6B2F-7FB387D2D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AD888E-D652-B32C-8C67-884C060D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BF2A87-5D13-13E0-78F7-D67E079E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FBF8BA-7260-011B-E5EE-44A2FDD9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11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0797135-2F7E-718F-90B1-F97C4980A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E088D76-1EFD-C247-23F7-0B5FFA5AE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5A658D-AC7B-7536-5664-D531FFC9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1C0A9B-552B-2C39-F913-422E0D53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36D68C-A67B-4EC9-E600-0D2037B4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068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7366-DA6C-C76B-BC89-133E821B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1EBD6B-BDA2-8B07-0191-D54BA00BE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E1995F-BDC2-8722-60E9-DABC30C9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C4D379-DAEB-3BBF-659D-E4FDF319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4CFA9B-2A83-080C-1AC2-7105E07F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3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BDD35-F0ED-6CCD-0F27-D4230320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EA860A6-C73F-0C8B-37FF-61170EFFD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B2F911-68E0-A176-D861-3A545FA8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36124D-2627-D00D-30A8-4F0EA83F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318629-3971-A023-5982-CF1D2043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53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8F128-0259-A002-F48B-EDE1AE22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5B67C4-5935-35E6-BFFA-A23D0D631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6A5AD74-0E8E-D2EC-6ED0-70856FC00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67B1038-A4F4-9A69-6E26-937AAA32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57493FF-E3B4-ADF5-291A-9F0B46D0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E19538-6671-B4EB-3F42-D6F3034F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233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98712-B85D-6C83-6C61-4DAFBDFE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ACED41-F094-C03B-12CF-DBC9B5B48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001F6DF-536A-57D3-61C8-6A044BE53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317850E-04BA-3885-9A04-5E497D9D5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634E2D0-373E-C1BA-0BE7-D368F89CF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B6FF0B9-060A-BD34-9440-704FD08C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7571CAC-D530-BA5B-C85D-3B88E28D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92639E-5B24-FB1C-B28F-037A7E06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103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B5CDA-4B0A-C029-FE0B-D7E390FC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6FF5CD-C4E7-BBBF-FDAB-F63D621F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D924D32-BFBA-2BBC-E27C-6FB1B634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0B72458-F7FB-871F-3C58-BCDA3E0B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96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281B9F0-6562-34BD-BC82-29747AF1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55B4637-7ECA-F288-56DB-18C81BB8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1D9F65E-DA0C-C7B9-0A05-270FDB08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456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72BC0-1F17-AB08-B97D-04641257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3A9374-85F6-7BFC-F835-B8F4A0683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84086E-228C-F9C4-C683-892C9937F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9DF4E6-AD3D-E4B4-5B35-0B5FE861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F238AD-D9A6-0C1B-385C-483DA198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A681F7-2E38-EE49-B61A-6721BE0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363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F1EDE-8DAC-E203-2563-336BF665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F24D32E-7786-DE9A-9149-4A1FF015C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7B8F506-C947-A33C-8F02-71FD5ED59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D1759D-CE69-7BF6-B836-026BA50F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B8719B-39F7-D75E-2747-92A9F86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CBFC3B0-F3AA-7425-E4D3-3B3F6BCD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059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5485BD8-70CA-C688-C33E-973CE7BD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3360AC3-3ABD-293E-B745-20F1A03A9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AE8D74-666E-9041-1D61-C3D12596B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728AB-4D95-154F-B864-E6ED1BCA03EF}" type="datetimeFigureOut">
              <a:rPr lang="da-DK" smtClean="0"/>
              <a:t>28.09.2025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BFD1AD-DE57-FBC4-2B4D-2B666E54A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9CA6A3-7492-AC06-E6E1-B5DFA4915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7FEF3-FA83-D44A-AACA-DA3E311C6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69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larajensen/Library/Group%20Containers/UBF8T346G9.ms/WebArchiveCopyPasteTempFiles/com.microsoft.Word/108.jpg%3fi=04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larajensen/Library/Group%20Containers/UBF8T346G9.ms/WebArchiveCopyPasteTempFiles/com.microsoft.Word/108.jpg%3fi=04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larajensen/Library/Group%20Containers/UBF8T346G9.ms/WebArchiveCopyPasteTempFiles/com.microsoft.Word/108.jpg%3fi=04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larajensen/Library/Group%20Containers/UBF8T346G9.ms/WebArchiveCopyPasteTempFiles/com.microsoft.Word/108.jpg%3fi=04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larajensen/Library/Group%20Containers/UBF8T346G9.ms/WebArchiveCopyPasteTempFiles/com.microsoft.Word/108.jpg%3fi=04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BACDC-8699-FBF4-F77D-9F9029E73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Fordøjelse af kulhydrater, fedt og proteiner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43B1E8D-A07F-696B-F5BF-BB9726F3DB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75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757A1-93F8-1FA7-3B72-DFD63C85A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1DF93-1CD4-8491-1144-AB8A117E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E7D877-CD3B-0CA2-FE05-1B6D759AA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Tegn eller beskriv i hver boks, hvordan fedt/proteiner/kulhydrater nedbrydes her. </a:t>
            </a:r>
            <a:br>
              <a:rPr lang="da-DK" dirty="0"/>
            </a:br>
            <a:r>
              <a:rPr lang="da-DK" dirty="0"/>
              <a:t>Du skal komme ind på:</a:t>
            </a:r>
          </a:p>
          <a:p>
            <a:pPr lvl="1"/>
            <a:r>
              <a:rPr lang="da-DK" dirty="0"/>
              <a:t>Hvilket enzym indgår i fordøjelsen?</a:t>
            </a:r>
          </a:p>
          <a:p>
            <a:pPr lvl="1"/>
            <a:r>
              <a:rPr lang="da-DK" dirty="0"/>
              <a:t>Hvilken reaktion katalyserer enzymet? </a:t>
            </a:r>
          </a:p>
          <a:p>
            <a:r>
              <a:rPr lang="da-DK" dirty="0"/>
              <a:t>Anvend s. 86-89 i bogen.</a:t>
            </a:r>
          </a:p>
        </p:txBody>
      </p:sp>
    </p:spTree>
    <p:extLst>
      <p:ext uri="{BB962C8B-B14F-4D97-AF65-F5344CB8AC3E}">
        <p14:creationId xmlns:p14="http://schemas.microsoft.com/office/powerpoint/2010/main" val="76890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2D61-3F7B-97A3-DE70-BD85F631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Tavleøvelse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1F01E0-4B5A-D28B-9B69-C5B7723D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6584" cy="4351338"/>
          </a:xfrm>
        </p:spPr>
        <p:txBody>
          <a:bodyPr/>
          <a:lstStyle/>
          <a:p>
            <a:r>
              <a:rPr lang="da-DK" dirty="0"/>
              <a:t>Opskriv madens vej fra mund til anus.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538C8AE-C2F5-ADFF-834D-B50E977CDC77}"/>
              </a:ext>
            </a:extLst>
          </p:cNvPr>
          <p:cNvSpPr txBox="1"/>
          <p:nvPr/>
        </p:nvSpPr>
        <p:spPr>
          <a:xfrm>
            <a:off x="9302496" y="1296491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Mund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BA903BF-23CD-8998-012F-DAFA69FBBAEA}"/>
              </a:ext>
            </a:extLst>
          </p:cNvPr>
          <p:cNvSpPr txBox="1"/>
          <p:nvPr/>
        </p:nvSpPr>
        <p:spPr>
          <a:xfrm>
            <a:off x="9284208" y="4886824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Anus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18B07915-117F-74B0-C01E-E4B8D073166A}"/>
              </a:ext>
            </a:extLst>
          </p:cNvPr>
          <p:cNvCxnSpPr>
            <a:stCxn id="4" idx="2"/>
          </p:cNvCxnSpPr>
          <p:nvPr/>
        </p:nvCxnSpPr>
        <p:spPr>
          <a:xfrm>
            <a:off x="9906000" y="1758156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17CDC42E-1B3B-03ED-5BDE-3A7474DDDF92}"/>
              </a:ext>
            </a:extLst>
          </p:cNvPr>
          <p:cNvSpPr txBox="1"/>
          <p:nvPr/>
        </p:nvSpPr>
        <p:spPr>
          <a:xfrm>
            <a:off x="9302496" y="2194560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?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54671964-A596-D324-B4F1-19688334CE0F}"/>
              </a:ext>
            </a:extLst>
          </p:cNvPr>
          <p:cNvCxnSpPr/>
          <p:nvPr/>
        </p:nvCxnSpPr>
        <p:spPr>
          <a:xfrm>
            <a:off x="9906000" y="2656225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E30F1AB2-A859-F88F-34F2-6AA900F7A12E}"/>
              </a:ext>
            </a:extLst>
          </p:cNvPr>
          <p:cNvCxnSpPr/>
          <p:nvPr/>
        </p:nvCxnSpPr>
        <p:spPr>
          <a:xfrm>
            <a:off x="9906000" y="3564890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D55CEABB-635C-8610-C27F-12399F0D0E60}"/>
              </a:ext>
            </a:extLst>
          </p:cNvPr>
          <p:cNvSpPr txBox="1"/>
          <p:nvPr/>
        </p:nvSpPr>
        <p:spPr>
          <a:xfrm>
            <a:off x="9302496" y="3088477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20C4CB4-95DD-9122-478B-493199BD2B0A}"/>
              </a:ext>
            </a:extLst>
          </p:cNvPr>
          <p:cNvSpPr txBox="1"/>
          <p:nvPr/>
        </p:nvSpPr>
        <p:spPr>
          <a:xfrm>
            <a:off x="9302496" y="3921287"/>
            <a:ext cx="1207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…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1629CA8E-279F-78B4-440A-C0EA605A62FC}"/>
              </a:ext>
            </a:extLst>
          </p:cNvPr>
          <p:cNvCxnSpPr/>
          <p:nvPr/>
        </p:nvCxnSpPr>
        <p:spPr>
          <a:xfrm>
            <a:off x="9906000" y="4444059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5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A466-00A4-C5FC-0C3C-C2FB92BB0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8579E-1998-5B98-414C-FC98313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Tavleøvelse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3BFF99-178A-01C7-531B-480C5C390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6584" cy="4351338"/>
          </a:xfrm>
        </p:spPr>
        <p:txBody>
          <a:bodyPr/>
          <a:lstStyle/>
          <a:p>
            <a:r>
              <a:rPr lang="da-DK" dirty="0"/>
              <a:t>Opskriv madens vej fra mund til anus.</a:t>
            </a:r>
          </a:p>
          <a:p>
            <a:r>
              <a:rPr lang="da-DK" dirty="0"/>
              <a:t>Marker hvor fedt fordøjes, og skriv stikord til hvordan fedt fordøjes.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3F5E9A4-36EA-D8D3-291E-73D6444D96C6}"/>
              </a:ext>
            </a:extLst>
          </p:cNvPr>
          <p:cNvSpPr txBox="1"/>
          <p:nvPr/>
        </p:nvSpPr>
        <p:spPr>
          <a:xfrm>
            <a:off x="9302496" y="1296491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Mund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4E6064C-5092-9CE3-5536-8CDE5AC5482E}"/>
              </a:ext>
            </a:extLst>
          </p:cNvPr>
          <p:cNvSpPr txBox="1"/>
          <p:nvPr/>
        </p:nvSpPr>
        <p:spPr>
          <a:xfrm>
            <a:off x="9284208" y="4886824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Anus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18CBA09-D19D-49D2-3E05-3C3B2E8F3663}"/>
              </a:ext>
            </a:extLst>
          </p:cNvPr>
          <p:cNvCxnSpPr>
            <a:stCxn id="4" idx="2"/>
          </p:cNvCxnSpPr>
          <p:nvPr/>
        </p:nvCxnSpPr>
        <p:spPr>
          <a:xfrm>
            <a:off x="9906000" y="1758156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6660F1A5-F866-703F-7B6D-A70C0C30DB21}"/>
              </a:ext>
            </a:extLst>
          </p:cNvPr>
          <p:cNvSpPr txBox="1"/>
          <p:nvPr/>
        </p:nvSpPr>
        <p:spPr>
          <a:xfrm>
            <a:off x="9302496" y="2194560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?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97B468E1-AF07-CBB5-1220-05CD80A61FA4}"/>
              </a:ext>
            </a:extLst>
          </p:cNvPr>
          <p:cNvCxnSpPr/>
          <p:nvPr/>
        </p:nvCxnSpPr>
        <p:spPr>
          <a:xfrm>
            <a:off x="9906000" y="2656225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2A679441-5685-79D7-129D-495C19A1B288}"/>
              </a:ext>
            </a:extLst>
          </p:cNvPr>
          <p:cNvCxnSpPr/>
          <p:nvPr/>
        </p:nvCxnSpPr>
        <p:spPr>
          <a:xfrm>
            <a:off x="9906000" y="3564890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0B3C89CC-1FF1-1989-C4F9-90D35EE2DBD3}"/>
              </a:ext>
            </a:extLst>
          </p:cNvPr>
          <p:cNvSpPr txBox="1"/>
          <p:nvPr/>
        </p:nvSpPr>
        <p:spPr>
          <a:xfrm>
            <a:off x="9302496" y="3088477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A3B8BE2-AED4-17D4-28FB-858C2026A627}"/>
              </a:ext>
            </a:extLst>
          </p:cNvPr>
          <p:cNvSpPr txBox="1"/>
          <p:nvPr/>
        </p:nvSpPr>
        <p:spPr>
          <a:xfrm>
            <a:off x="9302496" y="3921287"/>
            <a:ext cx="1207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…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BEB79C28-1501-97CC-E3D6-5977584C82EC}"/>
              </a:ext>
            </a:extLst>
          </p:cNvPr>
          <p:cNvCxnSpPr/>
          <p:nvPr/>
        </p:nvCxnSpPr>
        <p:spPr>
          <a:xfrm>
            <a:off x="9906000" y="4444059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7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CF552-9345-0545-97CB-78709C53D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C9AD9-3A48-6296-5367-184D998A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Tavleøvelse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A9B316-97CD-0B2C-21DD-B35A85B88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6584" cy="4351338"/>
          </a:xfrm>
        </p:spPr>
        <p:txBody>
          <a:bodyPr/>
          <a:lstStyle/>
          <a:p>
            <a:r>
              <a:rPr lang="da-DK" dirty="0"/>
              <a:t>Opskriv madens vej fra mund til anus.</a:t>
            </a:r>
          </a:p>
          <a:p>
            <a:r>
              <a:rPr lang="da-DK" dirty="0"/>
              <a:t>Marker hvor fedt fordøjes, og skriv stikord til hvordan fedt fordøjes.</a:t>
            </a:r>
          </a:p>
          <a:p>
            <a:r>
              <a:rPr lang="da-DK" dirty="0"/>
              <a:t>Marker hvor proteiner fordøjes, og skriv stikord til hvordan proteiner fordøjes.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D61D428-0ED6-A19E-3B6B-7B64E73A137E}"/>
              </a:ext>
            </a:extLst>
          </p:cNvPr>
          <p:cNvSpPr txBox="1"/>
          <p:nvPr/>
        </p:nvSpPr>
        <p:spPr>
          <a:xfrm>
            <a:off x="9302496" y="1296491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Mund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16CBA21-F498-4763-E088-A6A08ACC3A39}"/>
              </a:ext>
            </a:extLst>
          </p:cNvPr>
          <p:cNvSpPr txBox="1"/>
          <p:nvPr/>
        </p:nvSpPr>
        <p:spPr>
          <a:xfrm>
            <a:off x="9284208" y="4886824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Anus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D8C962BE-CB74-DC9B-4A3B-C324267B9CE4}"/>
              </a:ext>
            </a:extLst>
          </p:cNvPr>
          <p:cNvCxnSpPr>
            <a:stCxn id="4" idx="2"/>
          </p:cNvCxnSpPr>
          <p:nvPr/>
        </p:nvCxnSpPr>
        <p:spPr>
          <a:xfrm>
            <a:off x="9906000" y="1758156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046AFA78-D1E8-9AAE-2CEC-374476642818}"/>
              </a:ext>
            </a:extLst>
          </p:cNvPr>
          <p:cNvSpPr txBox="1"/>
          <p:nvPr/>
        </p:nvSpPr>
        <p:spPr>
          <a:xfrm>
            <a:off x="9302496" y="2194560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?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B1199EB2-A036-CCB5-9E3A-A6100DF6F81E}"/>
              </a:ext>
            </a:extLst>
          </p:cNvPr>
          <p:cNvCxnSpPr/>
          <p:nvPr/>
        </p:nvCxnSpPr>
        <p:spPr>
          <a:xfrm>
            <a:off x="9906000" y="2656225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7C30EF20-4615-89CE-874A-7479178FD65F}"/>
              </a:ext>
            </a:extLst>
          </p:cNvPr>
          <p:cNvCxnSpPr/>
          <p:nvPr/>
        </p:nvCxnSpPr>
        <p:spPr>
          <a:xfrm>
            <a:off x="9906000" y="3564890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5588289E-B805-C8FF-29AC-7F56E2DBC822}"/>
              </a:ext>
            </a:extLst>
          </p:cNvPr>
          <p:cNvSpPr txBox="1"/>
          <p:nvPr/>
        </p:nvSpPr>
        <p:spPr>
          <a:xfrm>
            <a:off x="9302496" y="3088477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05C228D-09C1-4FC4-911F-AB46586C6E2E}"/>
              </a:ext>
            </a:extLst>
          </p:cNvPr>
          <p:cNvSpPr txBox="1"/>
          <p:nvPr/>
        </p:nvSpPr>
        <p:spPr>
          <a:xfrm>
            <a:off x="9302496" y="3921287"/>
            <a:ext cx="1207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…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3A3E9BF6-6C85-D9E3-105F-F0C67B7F1DA4}"/>
              </a:ext>
            </a:extLst>
          </p:cNvPr>
          <p:cNvCxnSpPr/>
          <p:nvPr/>
        </p:nvCxnSpPr>
        <p:spPr>
          <a:xfrm>
            <a:off x="9906000" y="4444059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43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CBDEF-7037-3116-EEDC-978F32BB4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D1219-F989-16D8-635A-0BA05F29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Tavleøvelse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AE7B76-8F67-0DCF-FAFE-7C934661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6584" cy="4351338"/>
          </a:xfrm>
        </p:spPr>
        <p:txBody>
          <a:bodyPr/>
          <a:lstStyle/>
          <a:p>
            <a:r>
              <a:rPr lang="da-DK" dirty="0"/>
              <a:t>Opskriv madens vej fra mund til anus.</a:t>
            </a:r>
          </a:p>
          <a:p>
            <a:r>
              <a:rPr lang="da-DK" dirty="0"/>
              <a:t>Marker hvor fedt fordøjes, og skriv stikord til hvordan fedt fordøjes.</a:t>
            </a:r>
          </a:p>
          <a:p>
            <a:r>
              <a:rPr lang="da-DK" dirty="0"/>
              <a:t>Marker hvor proteiner fordøjes, og skriv stikord til hvordan proteiner fordøjes.</a:t>
            </a:r>
          </a:p>
          <a:p>
            <a:r>
              <a:rPr lang="da-DK" dirty="0"/>
              <a:t>Marker hvor kulhydrater fordøjes, og skriv stikord til hvordan kulhydrater fordøjes.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468D78D-D588-8B73-2646-CA1659C50E35}"/>
              </a:ext>
            </a:extLst>
          </p:cNvPr>
          <p:cNvSpPr txBox="1"/>
          <p:nvPr/>
        </p:nvSpPr>
        <p:spPr>
          <a:xfrm>
            <a:off x="9302496" y="1296491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Mund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A16280C-2E59-F207-5BAC-1301D40469BA}"/>
              </a:ext>
            </a:extLst>
          </p:cNvPr>
          <p:cNvSpPr txBox="1"/>
          <p:nvPr/>
        </p:nvSpPr>
        <p:spPr>
          <a:xfrm>
            <a:off x="9284208" y="4886824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Anus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C03F7065-5BEE-6C79-0F80-734ECF408CD3}"/>
              </a:ext>
            </a:extLst>
          </p:cNvPr>
          <p:cNvCxnSpPr>
            <a:stCxn id="4" idx="2"/>
          </p:cNvCxnSpPr>
          <p:nvPr/>
        </p:nvCxnSpPr>
        <p:spPr>
          <a:xfrm>
            <a:off x="9906000" y="1758156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887B3746-4A71-A10A-68DB-6D8ACDF51C9F}"/>
              </a:ext>
            </a:extLst>
          </p:cNvPr>
          <p:cNvSpPr txBox="1"/>
          <p:nvPr/>
        </p:nvSpPr>
        <p:spPr>
          <a:xfrm>
            <a:off x="9302496" y="2194560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?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EA6CA52C-8870-B309-9F40-3041C41E15D4}"/>
              </a:ext>
            </a:extLst>
          </p:cNvPr>
          <p:cNvCxnSpPr/>
          <p:nvPr/>
        </p:nvCxnSpPr>
        <p:spPr>
          <a:xfrm>
            <a:off x="9906000" y="2656225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29353923-1C2B-2E16-2FCE-E39283FFFCEF}"/>
              </a:ext>
            </a:extLst>
          </p:cNvPr>
          <p:cNvCxnSpPr/>
          <p:nvPr/>
        </p:nvCxnSpPr>
        <p:spPr>
          <a:xfrm>
            <a:off x="9906000" y="3564890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00F0234F-B5EB-1C4B-1D6B-AD8F4B8BAB4B}"/>
              </a:ext>
            </a:extLst>
          </p:cNvPr>
          <p:cNvSpPr txBox="1"/>
          <p:nvPr/>
        </p:nvSpPr>
        <p:spPr>
          <a:xfrm>
            <a:off x="9302496" y="3088477"/>
            <a:ext cx="1207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44B7B4B-E25F-80ED-39C4-E8836E3525D2}"/>
              </a:ext>
            </a:extLst>
          </p:cNvPr>
          <p:cNvSpPr txBox="1"/>
          <p:nvPr/>
        </p:nvSpPr>
        <p:spPr>
          <a:xfrm>
            <a:off x="9302496" y="3921287"/>
            <a:ext cx="1207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…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007B92B8-BE99-4AC9-6E45-04145961D5BE}"/>
              </a:ext>
            </a:extLst>
          </p:cNvPr>
          <p:cNvCxnSpPr/>
          <p:nvPr/>
        </p:nvCxnSpPr>
        <p:spPr>
          <a:xfrm>
            <a:off x="9906000" y="4444059"/>
            <a:ext cx="0" cy="43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0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4079A-D919-86A5-6E57-07506D85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E25CB8-9544-1A47-E9C8-E3E78EB6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  <a:p>
            <a:r>
              <a:rPr lang="da-DK" dirty="0"/>
              <a:t>Fordøjelse af fedt</a:t>
            </a:r>
          </a:p>
          <a:p>
            <a:pPr lvl="1"/>
            <a:r>
              <a:rPr lang="da-DK" dirty="0"/>
              <a:t>Praktisk øvelse</a:t>
            </a:r>
          </a:p>
          <a:p>
            <a:pPr lvl="1"/>
            <a:r>
              <a:rPr lang="da-DK" dirty="0"/>
              <a:t>Teori</a:t>
            </a:r>
          </a:p>
          <a:p>
            <a:r>
              <a:rPr lang="da-DK" dirty="0"/>
              <a:t>Fordøjelse af kulhydrater og proteiner</a:t>
            </a:r>
          </a:p>
          <a:p>
            <a:r>
              <a:rPr lang="da-DK" dirty="0"/>
              <a:t>Begrebstræning</a:t>
            </a:r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913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1FDD0-3055-6351-3158-84CA93AE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443035-FCD0-31C5-1818-5216D306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4346987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Tegn madens vej fra mund til anus.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Beskriv funktionen af organerne, som maden kommer forbi på sin vej.</a:t>
            </a:r>
          </a:p>
        </p:txBody>
      </p:sp>
      <p:pic>
        <p:nvPicPr>
          <p:cNvPr id="4" name="Billede 1" descr="undefined">
            <a:extLst>
              <a:ext uri="{FF2B5EF4-FFF2-40B4-BE49-F238E27FC236}">
                <a16:creationId xmlns:a16="http://schemas.microsoft.com/office/drawing/2014/main" id="{E3BA08D0-B28F-7487-141E-FA0F3D24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46543"/>
            <a:ext cx="5624945" cy="681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8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FEAF0-ABD2-7F44-EFF8-B2B8A2EF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Praktisk øvelse om fordøjelse af fedt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DDFADD-D168-3C36-50DF-A7C0699E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a-DK" i="1" dirty="0"/>
          </a:p>
          <a:p>
            <a:pPr lvl="1"/>
            <a:endParaRPr lang="da-DK" i="1" dirty="0"/>
          </a:p>
          <a:p>
            <a:pPr lvl="1"/>
            <a:endParaRPr lang="da-DK" i="1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029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00837-D6FF-39A8-47B8-778FBD16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Fordøjelse af fedt</a:t>
            </a:r>
          </a:p>
        </p:txBody>
      </p:sp>
      <p:pic>
        <p:nvPicPr>
          <p:cNvPr id="4" name="Billede 1" descr="undefined">
            <a:extLst>
              <a:ext uri="{FF2B5EF4-FFF2-40B4-BE49-F238E27FC236}">
                <a16:creationId xmlns:a16="http://schemas.microsoft.com/office/drawing/2014/main" id="{0D9EF0F4-4EC3-88A7-4F12-7358A3D4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3" y="1385785"/>
            <a:ext cx="4518990" cy="547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D4E20662-31BC-F248-738E-52C1D777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9" y="2306783"/>
            <a:ext cx="8244908" cy="31723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33EB49B0-E95E-AE02-F321-6567B1657984}"/>
              </a:ext>
            </a:extLst>
          </p:cNvPr>
          <p:cNvCxnSpPr>
            <a:cxnSpLocks/>
          </p:cNvCxnSpPr>
          <p:nvPr/>
        </p:nvCxnSpPr>
        <p:spPr>
          <a:xfrm flipH="1">
            <a:off x="2703443" y="3892962"/>
            <a:ext cx="1111126" cy="8778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7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09911-342F-9B9E-657D-85F56181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56C822-7725-D91F-F87B-8653ADDD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31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82B2D88-2AF9-3500-BB72-0C369B5D7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213163"/>
            <a:ext cx="11822908" cy="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025" name="Billede 1" descr="undefined">
            <a:extLst>
              <a:ext uri="{FF2B5EF4-FFF2-40B4-BE49-F238E27FC236}">
                <a16:creationId xmlns:a16="http://schemas.microsoft.com/office/drawing/2014/main" id="{650317FB-C76D-5BF1-BEC7-20CAF496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6" y="646623"/>
            <a:ext cx="5634037" cy="68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3EF9F-B779-55CA-EC6C-E22BDAF8852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22107" y="952499"/>
            <a:ext cx="140850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F6E644F-22A9-5299-14BA-DA4C1504237F}"/>
              </a:ext>
            </a:extLst>
          </p:cNvPr>
          <p:cNvSpPr txBox="1"/>
          <p:nvPr/>
        </p:nvSpPr>
        <p:spPr>
          <a:xfrm>
            <a:off x="4914898" y="545027"/>
            <a:ext cx="6738937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Tyndtarmen:</a:t>
            </a:r>
          </a:p>
          <a:p>
            <a:r>
              <a:rPr lang="da-DK" dirty="0"/>
              <a:t>Hvordan nedbrydes fedt i tyndtarmen?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ADB7D296-01E6-50A2-D7AF-9E102FD2783E}"/>
              </a:ext>
            </a:extLst>
          </p:cNvPr>
          <p:cNvCxnSpPr>
            <a:cxnSpLocks/>
          </p:cNvCxnSpPr>
          <p:nvPr/>
        </p:nvCxnSpPr>
        <p:spPr>
          <a:xfrm flipH="1">
            <a:off x="3022600" y="2400300"/>
            <a:ext cx="1892298" cy="255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kstfelt 18">
            <a:extLst>
              <a:ext uri="{FF2B5EF4-FFF2-40B4-BE49-F238E27FC236}">
                <a16:creationId xmlns:a16="http://schemas.microsoft.com/office/drawing/2014/main" id="{D59F06C0-B55B-116A-2A7A-D33C793FAC7F}"/>
              </a:ext>
            </a:extLst>
          </p:cNvPr>
          <p:cNvSpPr txBox="1"/>
          <p:nvPr/>
        </p:nvSpPr>
        <p:spPr>
          <a:xfrm>
            <a:off x="342900" y="184958"/>
            <a:ext cx="364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Fordøjelse af fedt</a:t>
            </a:r>
          </a:p>
        </p:txBody>
      </p:sp>
    </p:spTree>
    <p:extLst>
      <p:ext uri="{BB962C8B-B14F-4D97-AF65-F5344CB8AC3E}">
        <p14:creationId xmlns:p14="http://schemas.microsoft.com/office/powerpoint/2010/main" val="184290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82B2D88-2AF9-3500-BB72-0C369B5D7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213163"/>
            <a:ext cx="11822908" cy="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025" name="Billede 1" descr="undefined">
            <a:extLst>
              <a:ext uri="{FF2B5EF4-FFF2-40B4-BE49-F238E27FC236}">
                <a16:creationId xmlns:a16="http://schemas.microsoft.com/office/drawing/2014/main" id="{650317FB-C76D-5BF1-BEC7-20CAF496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36600"/>
            <a:ext cx="5634037" cy="68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3EF9F-B779-55CA-EC6C-E22BDAF8852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22107" y="952499"/>
            <a:ext cx="140850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E1A701F-046A-4B8B-FF68-5C9564C056FD}"/>
              </a:ext>
            </a:extLst>
          </p:cNvPr>
          <p:cNvSpPr txBox="1"/>
          <p:nvPr/>
        </p:nvSpPr>
        <p:spPr>
          <a:xfrm>
            <a:off x="4910225" y="279873"/>
            <a:ext cx="6738937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Mavesækken:</a:t>
            </a:r>
          </a:p>
          <a:p>
            <a:r>
              <a:rPr lang="da-DK" dirty="0"/>
              <a:t>Hvordan nedbrydes proteiner i mavesækken?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A45C75EC-B342-A78B-E1F6-8229CF46AF2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429000" y="1711034"/>
            <a:ext cx="1481225" cy="2418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1F6E644F-22A9-5299-14BA-DA4C1504237F}"/>
              </a:ext>
            </a:extLst>
          </p:cNvPr>
          <p:cNvSpPr txBox="1"/>
          <p:nvPr/>
        </p:nvSpPr>
        <p:spPr>
          <a:xfrm>
            <a:off x="4910225" y="3457558"/>
            <a:ext cx="6738937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Tyndtarmen:</a:t>
            </a:r>
          </a:p>
          <a:p>
            <a:r>
              <a:rPr lang="da-DK" dirty="0"/>
              <a:t>Hvordan nedbrydes proteiner i tyndtarmen?</a:t>
            </a:r>
          </a:p>
          <a:p>
            <a:endParaRPr lang="da-DK" b="1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ADB7D296-01E6-50A2-D7AF-9E102FD2783E}"/>
              </a:ext>
            </a:extLst>
          </p:cNvPr>
          <p:cNvCxnSpPr>
            <a:cxnSpLocks/>
          </p:cNvCxnSpPr>
          <p:nvPr/>
        </p:nvCxnSpPr>
        <p:spPr>
          <a:xfrm flipH="1">
            <a:off x="3120672" y="4820041"/>
            <a:ext cx="1794226" cy="188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kstfelt 18">
            <a:extLst>
              <a:ext uri="{FF2B5EF4-FFF2-40B4-BE49-F238E27FC236}">
                <a16:creationId xmlns:a16="http://schemas.microsoft.com/office/drawing/2014/main" id="{D59F06C0-B55B-116A-2A7A-D33C793FAC7F}"/>
              </a:ext>
            </a:extLst>
          </p:cNvPr>
          <p:cNvSpPr txBox="1"/>
          <p:nvPr/>
        </p:nvSpPr>
        <p:spPr>
          <a:xfrm>
            <a:off x="342900" y="160508"/>
            <a:ext cx="364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Fordøjelse af protein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4D06549-6E32-8EE0-14C5-73C357F59444}"/>
              </a:ext>
            </a:extLst>
          </p:cNvPr>
          <p:cNvSpPr txBox="1"/>
          <p:nvPr/>
        </p:nvSpPr>
        <p:spPr>
          <a:xfrm>
            <a:off x="342900" y="583108"/>
            <a:ext cx="268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Anvend s. 86-89 i bogen</a:t>
            </a:r>
          </a:p>
        </p:txBody>
      </p:sp>
    </p:spTree>
    <p:extLst>
      <p:ext uri="{BB962C8B-B14F-4D97-AF65-F5344CB8AC3E}">
        <p14:creationId xmlns:p14="http://schemas.microsoft.com/office/powerpoint/2010/main" val="193275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82B2D88-2AF9-3500-BB72-0C369B5D7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213163"/>
            <a:ext cx="11822908" cy="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025" name="Billede 1" descr="undefined">
            <a:extLst>
              <a:ext uri="{FF2B5EF4-FFF2-40B4-BE49-F238E27FC236}">
                <a16:creationId xmlns:a16="http://schemas.microsoft.com/office/drawing/2014/main" id="{650317FB-C76D-5BF1-BEC7-20CAF496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56888"/>
            <a:ext cx="5634037" cy="68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3EF9F-B779-55CA-EC6C-E22BDAF8852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22107" y="952499"/>
            <a:ext cx="140850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456EA64-2674-2DA2-73AF-AFBABB0CD78B}"/>
              </a:ext>
            </a:extLst>
          </p:cNvPr>
          <p:cNvSpPr txBox="1"/>
          <p:nvPr/>
        </p:nvSpPr>
        <p:spPr>
          <a:xfrm>
            <a:off x="4914900" y="367735"/>
            <a:ext cx="6738937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Munden:</a:t>
            </a:r>
          </a:p>
          <a:p>
            <a:r>
              <a:rPr lang="da-DK" dirty="0"/>
              <a:t>Hvordan nedbrydes kulhydrater (stivelse) i munden?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90A0814A-EC84-FA4F-8817-AE48A00DC6F5}"/>
              </a:ext>
            </a:extLst>
          </p:cNvPr>
          <p:cNvCxnSpPr>
            <a:cxnSpLocks/>
          </p:cNvCxnSpPr>
          <p:nvPr/>
        </p:nvCxnSpPr>
        <p:spPr>
          <a:xfrm flipH="1">
            <a:off x="2377440" y="1636980"/>
            <a:ext cx="2537460" cy="428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1F6E644F-22A9-5299-14BA-DA4C1504237F}"/>
              </a:ext>
            </a:extLst>
          </p:cNvPr>
          <p:cNvSpPr txBox="1"/>
          <p:nvPr/>
        </p:nvSpPr>
        <p:spPr>
          <a:xfrm>
            <a:off x="4914900" y="3462020"/>
            <a:ext cx="6738937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Tyndtarmen:</a:t>
            </a:r>
          </a:p>
          <a:p>
            <a:r>
              <a:rPr lang="da-DK" dirty="0"/>
              <a:t>Hvordan nedbrydes kulhydrater i tyndtarmen?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ADB7D296-01E6-50A2-D7AF-9E102FD2783E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175000" y="5031681"/>
            <a:ext cx="17399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kstfelt 18">
            <a:extLst>
              <a:ext uri="{FF2B5EF4-FFF2-40B4-BE49-F238E27FC236}">
                <a16:creationId xmlns:a16="http://schemas.microsoft.com/office/drawing/2014/main" id="{D59F06C0-B55B-116A-2A7A-D33C793FAC7F}"/>
              </a:ext>
            </a:extLst>
          </p:cNvPr>
          <p:cNvSpPr txBox="1"/>
          <p:nvPr/>
        </p:nvSpPr>
        <p:spPr>
          <a:xfrm>
            <a:off x="342900" y="109058"/>
            <a:ext cx="364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Fordøjelse af kulhydrat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9DD0514B-37EE-173B-35D7-39043BB8C4E4}"/>
              </a:ext>
            </a:extLst>
          </p:cNvPr>
          <p:cNvSpPr txBox="1"/>
          <p:nvPr/>
        </p:nvSpPr>
        <p:spPr>
          <a:xfrm>
            <a:off x="342900" y="521677"/>
            <a:ext cx="268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Anvend s. 86-89 i bogen</a:t>
            </a:r>
          </a:p>
        </p:txBody>
      </p:sp>
    </p:spTree>
    <p:extLst>
      <p:ext uri="{BB962C8B-B14F-4D97-AF65-F5344CB8AC3E}">
        <p14:creationId xmlns:p14="http://schemas.microsoft.com/office/powerpoint/2010/main" val="106905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295</Words>
  <Application>Microsoft Macintosh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Office-tema</vt:lpstr>
      <vt:lpstr>Fordøjelse af kulhydrater, fedt og proteiner</vt:lpstr>
      <vt:lpstr>Plan</vt:lpstr>
      <vt:lpstr>Dagens figur</vt:lpstr>
      <vt:lpstr>Praktisk øvelse om fordøjelse af fedt</vt:lpstr>
      <vt:lpstr>Fordøjelse af fedt</vt:lpstr>
      <vt:lpstr>Opgave</vt:lpstr>
      <vt:lpstr>PowerPoint-præsentation</vt:lpstr>
      <vt:lpstr>PowerPoint-præsentation</vt:lpstr>
      <vt:lpstr>PowerPoint-præsentation</vt:lpstr>
      <vt:lpstr>Opgave</vt:lpstr>
      <vt:lpstr>Tavleøvelse</vt:lpstr>
      <vt:lpstr>Tavleøvelse</vt:lpstr>
      <vt:lpstr>Tavleøvelse</vt:lpstr>
      <vt:lpstr>Tavleøvelse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Klara Jensen</dc:creator>
  <cp:lastModifiedBy>Klara Jensen</cp:lastModifiedBy>
  <cp:revision>1</cp:revision>
  <dcterms:created xsi:type="dcterms:W3CDTF">2025-09-25T10:39:24Z</dcterms:created>
  <dcterms:modified xsi:type="dcterms:W3CDTF">2025-09-28T13:42:38Z</dcterms:modified>
</cp:coreProperties>
</file>