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2" r:id="rId7"/>
    <p:sldId id="262" r:id="rId8"/>
    <p:sldId id="263" r:id="rId9"/>
    <p:sldId id="264" r:id="rId10"/>
    <p:sldId id="265" r:id="rId11"/>
    <p:sldId id="259" r:id="rId12"/>
    <p:sldId id="267" r:id="rId13"/>
    <p:sldId id="269" r:id="rId14"/>
    <p:sldId id="270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8A5A4-5B6F-3C46-9850-A25A6E5F1F22}" v="4" dt="2025-09-29T17:21:39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1"/>
  </p:normalViewPr>
  <p:slideViewPr>
    <p:cSldViewPr snapToGrid="0">
      <p:cViewPr varScale="1">
        <p:scale>
          <a:sx n="105" d="100"/>
          <a:sy n="105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9A6128F1-68DA-7F47-94D6-B7128A6DF8AB}"/>
    <pc:docChg chg="custSel addSld delSld modSld">
      <pc:chgData name="Klara Jensen" userId="5e70cf2d-534e-4b57-be02-6afb43ed7e61" providerId="ADAL" clId="{9A6128F1-68DA-7F47-94D6-B7128A6DF8AB}" dt="2023-09-28T09:28:24.383" v="488" actId="20577"/>
      <pc:docMkLst>
        <pc:docMk/>
      </pc:docMkLst>
      <pc:sldChg chg="modSp mod">
        <pc:chgData name="Klara Jensen" userId="5e70cf2d-534e-4b57-be02-6afb43ed7e61" providerId="ADAL" clId="{9A6128F1-68DA-7F47-94D6-B7128A6DF8AB}" dt="2023-09-28T06:16:30.908" v="320" actId="20577"/>
        <pc:sldMkLst>
          <pc:docMk/>
          <pc:sldMk cId="2082786913" sldId="257"/>
        </pc:sldMkLst>
      </pc:sldChg>
      <pc:sldChg chg="modSp mod">
        <pc:chgData name="Klara Jensen" userId="5e70cf2d-534e-4b57-be02-6afb43ed7e61" providerId="ADAL" clId="{9A6128F1-68DA-7F47-94D6-B7128A6DF8AB}" dt="2023-09-27T15:10:18.807" v="211" actId="14100"/>
        <pc:sldMkLst>
          <pc:docMk/>
          <pc:sldMk cId="1443861037" sldId="262"/>
        </pc:sldMkLst>
      </pc:sldChg>
      <pc:sldChg chg="delSp modSp mod">
        <pc:chgData name="Klara Jensen" userId="5e70cf2d-534e-4b57-be02-6afb43ed7e61" providerId="ADAL" clId="{9A6128F1-68DA-7F47-94D6-B7128A6DF8AB}" dt="2023-09-28T09:28:24.383" v="488" actId="20577"/>
        <pc:sldMkLst>
          <pc:docMk/>
          <pc:sldMk cId="3575332678" sldId="263"/>
        </pc:sldMkLst>
      </pc:sldChg>
      <pc:sldChg chg="addSp modSp mod">
        <pc:chgData name="Klara Jensen" userId="5e70cf2d-534e-4b57-be02-6afb43ed7e61" providerId="ADAL" clId="{9A6128F1-68DA-7F47-94D6-B7128A6DF8AB}" dt="2023-09-26T09:09:49.009" v="31" actId="1076"/>
        <pc:sldMkLst>
          <pc:docMk/>
          <pc:sldMk cId="3648288629" sldId="265"/>
        </pc:sldMkLst>
      </pc:sldChg>
      <pc:sldChg chg="new del">
        <pc:chgData name="Klara Jensen" userId="5e70cf2d-534e-4b57-be02-6afb43ed7e61" providerId="ADAL" clId="{9A6128F1-68DA-7F47-94D6-B7128A6DF8AB}" dt="2023-09-26T09:10:37.629" v="34" actId="2696"/>
        <pc:sldMkLst>
          <pc:docMk/>
          <pc:sldMk cId="1763972363" sldId="266"/>
        </pc:sldMkLst>
      </pc:sldChg>
      <pc:sldChg chg="delSp add mod">
        <pc:chgData name="Klara Jensen" userId="5e70cf2d-534e-4b57-be02-6afb43ed7e61" providerId="ADAL" clId="{9A6128F1-68DA-7F47-94D6-B7128A6DF8AB}" dt="2023-09-26T09:10:43.189" v="36" actId="478"/>
        <pc:sldMkLst>
          <pc:docMk/>
          <pc:sldMk cId="3416912677" sldId="267"/>
        </pc:sldMkLst>
      </pc:sldChg>
      <pc:sldChg chg="new del">
        <pc:chgData name="Klara Jensen" userId="5e70cf2d-534e-4b57-be02-6afb43ed7e61" providerId="ADAL" clId="{9A6128F1-68DA-7F47-94D6-B7128A6DF8AB}" dt="2023-09-26T09:24:13.529" v="199" actId="2696"/>
        <pc:sldMkLst>
          <pc:docMk/>
          <pc:sldMk cId="2808127585" sldId="268"/>
        </pc:sldMkLst>
      </pc:sldChg>
      <pc:sldChg chg="addSp modSp add mod">
        <pc:chgData name="Klara Jensen" userId="5e70cf2d-534e-4b57-be02-6afb43ed7e61" providerId="ADAL" clId="{9A6128F1-68DA-7F47-94D6-B7128A6DF8AB}" dt="2023-09-26T09:20:22.143" v="193" actId="1582"/>
        <pc:sldMkLst>
          <pc:docMk/>
          <pc:sldMk cId="3712994636" sldId="269"/>
        </pc:sldMkLst>
      </pc:sldChg>
      <pc:sldChg chg="addSp delSp add mod">
        <pc:chgData name="Klara Jensen" userId="5e70cf2d-534e-4b57-be02-6afb43ed7e61" providerId="ADAL" clId="{9A6128F1-68DA-7F47-94D6-B7128A6DF8AB}" dt="2023-09-26T09:20:52.403" v="198" actId="478"/>
        <pc:sldMkLst>
          <pc:docMk/>
          <pc:sldMk cId="2006547796" sldId="270"/>
        </pc:sldMkLst>
      </pc:sldChg>
      <pc:sldChg chg="add del">
        <pc:chgData name="Klara Jensen" userId="5e70cf2d-534e-4b57-be02-6afb43ed7e61" providerId="ADAL" clId="{9A6128F1-68DA-7F47-94D6-B7128A6DF8AB}" dt="2023-09-26T09:17:17.848" v="49"/>
        <pc:sldMkLst>
          <pc:docMk/>
          <pc:sldMk cId="2793488360" sldId="270"/>
        </pc:sldMkLst>
      </pc:sldChg>
      <pc:sldChg chg="new del">
        <pc:chgData name="Klara Jensen" userId="5e70cf2d-534e-4b57-be02-6afb43ed7e61" providerId="ADAL" clId="{9A6128F1-68DA-7F47-94D6-B7128A6DF8AB}" dt="2023-09-27T15:09:21.206" v="202" actId="2696"/>
        <pc:sldMkLst>
          <pc:docMk/>
          <pc:sldMk cId="3182798183" sldId="271"/>
        </pc:sldMkLst>
      </pc:sldChg>
      <pc:sldChg chg="delSp modSp add mod">
        <pc:chgData name="Klara Jensen" userId="5e70cf2d-534e-4b57-be02-6afb43ed7e61" providerId="ADAL" clId="{9A6128F1-68DA-7F47-94D6-B7128A6DF8AB}" dt="2023-09-27T15:09:40.360" v="207" actId="478"/>
        <pc:sldMkLst>
          <pc:docMk/>
          <pc:sldMk cId="3034714550" sldId="272"/>
        </pc:sldMkLst>
      </pc:sldChg>
      <pc:sldChg chg="modSp new mod">
        <pc:chgData name="Klara Jensen" userId="5e70cf2d-534e-4b57-be02-6afb43ed7e61" providerId="ADAL" clId="{9A6128F1-68DA-7F47-94D6-B7128A6DF8AB}" dt="2023-09-27T15:18:59.487" v="272" actId="20577"/>
        <pc:sldMkLst>
          <pc:docMk/>
          <pc:sldMk cId="32031319" sldId="273"/>
        </pc:sldMkLst>
      </pc:sldChg>
    </pc:docChg>
  </pc:docChgLst>
  <pc:docChgLst>
    <pc:chgData name="Klara Jensen" userId="5e70cf2d-534e-4b57-be02-6afb43ed7e61" providerId="ADAL" clId="{3848A5A4-5B6F-3C46-9850-A25A6E5F1F22}"/>
    <pc:docChg chg="custSel addSld modSld">
      <pc:chgData name="Klara Jensen" userId="5e70cf2d-534e-4b57-be02-6afb43ed7e61" providerId="ADAL" clId="{3848A5A4-5B6F-3C46-9850-A25A6E5F1F22}" dt="2025-09-29T17:38:47.766" v="817" actId="20577"/>
      <pc:docMkLst>
        <pc:docMk/>
      </pc:docMkLst>
      <pc:sldChg chg="modSp mod">
        <pc:chgData name="Klara Jensen" userId="5e70cf2d-534e-4b57-be02-6afb43ed7e61" providerId="ADAL" clId="{3848A5A4-5B6F-3C46-9850-A25A6E5F1F22}" dt="2025-09-29T17:11:13.276" v="68" actId="20577"/>
        <pc:sldMkLst>
          <pc:docMk/>
          <pc:sldMk cId="2082786913" sldId="257"/>
        </pc:sldMkLst>
        <pc:spChg chg="mod">
          <ac:chgData name="Klara Jensen" userId="5e70cf2d-534e-4b57-be02-6afb43ed7e61" providerId="ADAL" clId="{3848A5A4-5B6F-3C46-9850-A25A6E5F1F22}" dt="2025-09-29T17:11:13.276" v="68" actId="20577"/>
          <ac:spMkLst>
            <pc:docMk/>
            <pc:sldMk cId="2082786913" sldId="257"/>
            <ac:spMk id="3" creationId="{011EE0E2-4D15-25A5-927A-EF15985CC919}"/>
          </ac:spMkLst>
        </pc:spChg>
      </pc:sldChg>
      <pc:sldChg chg="modSp mod">
        <pc:chgData name="Klara Jensen" userId="5e70cf2d-534e-4b57-be02-6afb43ed7e61" providerId="ADAL" clId="{3848A5A4-5B6F-3C46-9850-A25A6E5F1F22}" dt="2025-09-29T16:49:46.750" v="32" actId="20577"/>
        <pc:sldMkLst>
          <pc:docMk/>
          <pc:sldMk cId="2573802359" sldId="264"/>
        </pc:sldMkLst>
        <pc:spChg chg="mod">
          <ac:chgData name="Klara Jensen" userId="5e70cf2d-534e-4b57-be02-6afb43ed7e61" providerId="ADAL" clId="{3848A5A4-5B6F-3C46-9850-A25A6E5F1F22}" dt="2025-09-29T16:49:46.750" v="32" actId="20577"/>
          <ac:spMkLst>
            <pc:docMk/>
            <pc:sldMk cId="2573802359" sldId="264"/>
            <ac:spMk id="3" creationId="{6FCCCD85-5F02-CB1D-44E4-266EFDD02262}"/>
          </ac:spMkLst>
        </pc:spChg>
        <pc:picChg chg="mod">
          <ac:chgData name="Klara Jensen" userId="5e70cf2d-534e-4b57-be02-6afb43ed7e61" providerId="ADAL" clId="{3848A5A4-5B6F-3C46-9850-A25A6E5F1F22}" dt="2025-09-29T16:49:11.981" v="3" actId="1076"/>
          <ac:picMkLst>
            <pc:docMk/>
            <pc:sldMk cId="2573802359" sldId="264"/>
            <ac:picMk id="5121" creationId="{EA5AED40-73E2-DCF0-515A-3F27EC0AB9F2}"/>
          </ac:picMkLst>
        </pc:picChg>
      </pc:sldChg>
      <pc:sldChg chg="modSp new mod">
        <pc:chgData name="Klara Jensen" userId="5e70cf2d-534e-4b57-be02-6afb43ed7e61" providerId="ADAL" clId="{3848A5A4-5B6F-3C46-9850-A25A6E5F1F22}" dt="2025-09-29T17:24:49.127" v="626" actId="20577"/>
        <pc:sldMkLst>
          <pc:docMk/>
          <pc:sldMk cId="418156598" sldId="274"/>
        </pc:sldMkLst>
        <pc:spChg chg="mod">
          <ac:chgData name="Klara Jensen" userId="5e70cf2d-534e-4b57-be02-6afb43ed7e61" providerId="ADAL" clId="{3848A5A4-5B6F-3C46-9850-A25A6E5F1F22}" dt="2025-09-29T17:10:51.543" v="36" actId="20577"/>
          <ac:spMkLst>
            <pc:docMk/>
            <pc:sldMk cId="418156598" sldId="274"/>
            <ac:spMk id="2" creationId="{3C5538D3-45A1-5F89-BB67-1AC0A83B428D}"/>
          </ac:spMkLst>
        </pc:spChg>
        <pc:spChg chg="mod">
          <ac:chgData name="Klara Jensen" userId="5e70cf2d-534e-4b57-be02-6afb43ed7e61" providerId="ADAL" clId="{3848A5A4-5B6F-3C46-9850-A25A6E5F1F22}" dt="2025-09-29T17:24:49.127" v="626" actId="20577"/>
          <ac:spMkLst>
            <pc:docMk/>
            <pc:sldMk cId="418156598" sldId="274"/>
            <ac:spMk id="3" creationId="{BB90D861-0911-9730-2A13-D7CC2CE807FE}"/>
          </ac:spMkLst>
        </pc:spChg>
      </pc:sldChg>
      <pc:sldChg chg="modSp new mod">
        <pc:chgData name="Klara Jensen" userId="5e70cf2d-534e-4b57-be02-6afb43ed7e61" providerId="ADAL" clId="{3848A5A4-5B6F-3C46-9850-A25A6E5F1F22}" dt="2025-09-29T17:22:27.820" v="497" actId="20577"/>
        <pc:sldMkLst>
          <pc:docMk/>
          <pc:sldMk cId="1260507217" sldId="275"/>
        </pc:sldMkLst>
        <pc:spChg chg="mod">
          <ac:chgData name="Klara Jensen" userId="5e70cf2d-534e-4b57-be02-6afb43ed7e61" providerId="ADAL" clId="{3848A5A4-5B6F-3C46-9850-A25A6E5F1F22}" dt="2025-09-29T17:12:24.645" v="157" actId="20577"/>
          <ac:spMkLst>
            <pc:docMk/>
            <pc:sldMk cId="1260507217" sldId="275"/>
            <ac:spMk id="2" creationId="{854CD2A5-5C95-E05A-2F82-973597B3A291}"/>
          </ac:spMkLst>
        </pc:spChg>
        <pc:spChg chg="mod">
          <ac:chgData name="Klara Jensen" userId="5e70cf2d-534e-4b57-be02-6afb43ed7e61" providerId="ADAL" clId="{3848A5A4-5B6F-3C46-9850-A25A6E5F1F22}" dt="2025-09-29T17:22:27.820" v="497" actId="20577"/>
          <ac:spMkLst>
            <pc:docMk/>
            <pc:sldMk cId="1260507217" sldId="275"/>
            <ac:spMk id="3" creationId="{AB176E8A-90F7-DB98-3F6F-BBC6ECC7D632}"/>
          </ac:spMkLst>
        </pc:spChg>
      </pc:sldChg>
      <pc:sldChg chg="modSp new mod">
        <pc:chgData name="Klara Jensen" userId="5e70cf2d-534e-4b57-be02-6afb43ed7e61" providerId="ADAL" clId="{3848A5A4-5B6F-3C46-9850-A25A6E5F1F22}" dt="2025-09-29T17:38:47.766" v="817" actId="20577"/>
        <pc:sldMkLst>
          <pc:docMk/>
          <pc:sldMk cId="1562457435" sldId="276"/>
        </pc:sldMkLst>
        <pc:spChg chg="mod">
          <ac:chgData name="Klara Jensen" userId="5e70cf2d-534e-4b57-be02-6afb43ed7e61" providerId="ADAL" clId="{3848A5A4-5B6F-3C46-9850-A25A6E5F1F22}" dt="2025-09-29T17:36:03.103" v="637" actId="20577"/>
          <ac:spMkLst>
            <pc:docMk/>
            <pc:sldMk cId="1562457435" sldId="276"/>
            <ac:spMk id="2" creationId="{B2F9455A-9479-7E74-7567-073C29C41583}"/>
          </ac:spMkLst>
        </pc:spChg>
        <pc:spChg chg="mod">
          <ac:chgData name="Klara Jensen" userId="5e70cf2d-534e-4b57-be02-6afb43ed7e61" providerId="ADAL" clId="{3848A5A4-5B6F-3C46-9850-A25A6E5F1F22}" dt="2025-09-29T17:38:47.766" v="817" actId="20577"/>
          <ac:spMkLst>
            <pc:docMk/>
            <pc:sldMk cId="1562457435" sldId="276"/>
            <ac:spMk id="3" creationId="{556A428D-EC8D-2754-FA7B-175AE1890D0D}"/>
          </ac:spMkLst>
        </pc:spChg>
      </pc:sldChg>
    </pc:docChg>
  </pc:docChgLst>
  <pc:docChgLst>
    <pc:chgData name="Klara Jensen" userId="5e70cf2d-534e-4b57-be02-6afb43ed7e61" providerId="ADAL" clId="{6D7064AD-D6E9-1247-B3CB-8F33444BCB5A}"/>
    <pc:docChg chg="modSld">
      <pc:chgData name="Klara Jensen" userId="5e70cf2d-534e-4b57-be02-6afb43ed7e61" providerId="ADAL" clId="{6D7064AD-D6E9-1247-B3CB-8F33444BCB5A}" dt="2024-10-08T09:29:24.047" v="119" actId="1076"/>
      <pc:docMkLst>
        <pc:docMk/>
      </pc:docMkLst>
      <pc:sldChg chg="modSp mod">
        <pc:chgData name="Klara Jensen" userId="5e70cf2d-534e-4b57-be02-6afb43ed7e61" providerId="ADAL" clId="{6D7064AD-D6E9-1247-B3CB-8F33444BCB5A}" dt="2024-10-08T09:24:50.785" v="0" actId="20577"/>
        <pc:sldMkLst>
          <pc:docMk/>
          <pc:sldMk cId="2082786913" sldId="257"/>
        </pc:sldMkLst>
      </pc:sldChg>
      <pc:sldChg chg="addSp delSp modSp mod">
        <pc:chgData name="Klara Jensen" userId="5e70cf2d-534e-4b57-be02-6afb43ed7e61" providerId="ADAL" clId="{6D7064AD-D6E9-1247-B3CB-8F33444BCB5A}" dt="2024-10-08T09:27:49.262" v="94" actId="1076"/>
        <pc:sldMkLst>
          <pc:docMk/>
          <pc:sldMk cId="1186981304" sldId="258"/>
        </pc:sldMkLst>
      </pc:sldChg>
      <pc:sldChg chg="modSp mod">
        <pc:chgData name="Klara Jensen" userId="5e70cf2d-534e-4b57-be02-6afb43ed7e61" providerId="ADAL" clId="{6D7064AD-D6E9-1247-B3CB-8F33444BCB5A}" dt="2024-10-08T09:29:24.047" v="119" actId="1076"/>
        <pc:sldMkLst>
          <pc:docMk/>
          <pc:sldMk cId="3575332678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7070C-D752-7C34-EB55-93515838C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9C01677-C7A0-A36E-FFDC-0C44375F9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0DA07D3-277D-2404-7CC8-8A85F046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29.09.2025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672953-DE6D-DA84-4D02-03DDC23AE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69251A-9E6C-25B6-48C5-0B0D2D32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020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291C1-487D-7AA1-9F8A-0223E0E59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3A2387D-B64D-5211-EC1E-4242A2FAF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0E04D0-D489-E1C5-4926-E4B8BBD2E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29.09.2025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351530-1D97-3B6F-9C08-60388D52C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21C8A0-67E4-81D8-3C03-B423B40F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779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0F065A1-C139-0476-59BC-5AF1DBF67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F008708-2119-F5C2-BF9C-60BD574EE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B8C37F-080F-13E9-940A-38AE9B84F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29.09.2025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8D9B572-3968-0B52-2802-9966B565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B45368-33F7-0B64-DD20-D1610302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680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C8A19-C680-6E6E-BB2D-6EB0C390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7D0A98-380E-BFC6-819E-3F894EA7B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4D4356-30F4-CF1A-C34A-81E83D67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29.09.2025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867CB3-8EFD-A129-ABA5-F16D9BE7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B33A785-C0AC-B070-ACCE-D73250F7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501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C6505-3F40-7912-83E8-2432A8A9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AC3B806-2FF0-53E9-5E4B-08B85D758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00A5862-5B7D-1266-EBA6-E5588F76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29.09.2025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600AB3A-9627-0B40-AB33-ABC05240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0605BD4-22ED-B04E-AE19-D538E3A0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888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FB7A5-0763-6A6B-C0F0-203E7940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F8EA6D-2701-523F-A89E-EA7DCE69C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FC7E173-99C7-944D-F773-24AE3267A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6D9EA15-D294-BE80-81C6-561A9E04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29.09.2025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78AD926-472F-6992-0BE8-56041140D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7401411-B9AE-6571-405C-F1DC15FB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58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41887-0DAE-D022-1C7D-2F2F84F2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F88235A-DC83-C599-E803-E23018F33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3B6ADDC-9A33-8986-F19E-581182E3C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0048716-AE47-3BC9-C959-F119507DC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9CFA1B0-7D45-3FCE-D272-19E06EDD1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7C4014E-55EE-50B7-E7BC-3309587A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29.09.2025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7AB39FC-8B6C-A318-1214-BD3E87A7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3271F73-AE94-A1E5-EC00-99B1E1C4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072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95E93-F4CD-715A-C044-3CBC4E8B7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17A01C8-D8A7-1420-2042-3C78F2A8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29.09.2025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C2CE746-9CE2-72EE-A9FF-FACF6221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FADC42C-FB8B-3823-EA4C-F0FA8B01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392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DC95604-880A-A8DC-7FA3-2753F79ED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29.09.2025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74F4DC3-35FE-C3BB-2500-99C73EDE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F681BDC-D573-88ED-465D-B0E79F35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505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110D04-64E5-CFE4-A049-F25854B4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0EF4C0-6D24-9B76-3F9B-E197A9439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5702480-2380-E4F5-79E6-7F5B821A8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C2E1B1D-4ADD-7024-99F8-21894193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29.09.2025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FF09C6C-3E3A-3D6D-36B2-6BE49AAB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00D4EBC-3BF9-7282-8756-E94C7C17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890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C86D5-DEEA-BBF5-69D3-70369D5F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F1BE982-CF78-7BD3-AC40-3036F2374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095FD9D-AA51-B73A-8304-FE4FECD7B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1F7503C-00F6-E7C8-434D-8ECF041F3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52DB-8518-AC45-8F48-98A6DB5A0E5B}" type="datetimeFigureOut">
              <a:rPr lang="da-DK" smtClean="0"/>
              <a:t>29.09.2025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26CCAD2-64FA-477E-67F7-2120C8F5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66AD42-1E6A-729A-55A7-4753E679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1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6846B0F-82BB-86B5-FDE5-1781688B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389FEBA-4CC4-810C-AF92-8190E8DB6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E1B9A37-27A4-3DAC-4597-A2BD55C1D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852DB-8518-AC45-8F48-98A6DB5A0E5B}" type="datetimeFigureOut">
              <a:rPr lang="da-DK" smtClean="0"/>
              <a:t>29.09.2025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4F9334A-1E2A-B007-04C1-14193AE88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A0912A-4125-A63C-0321-06C00CE76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4A3EE-2E1A-E64B-B1CF-84390970FA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539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klarajensen/Library/Group%20Containers/UBF8T346G9.ms/WebArchiveCopyPasteTempFiles/com.microsoft.Word/129.jpg%3fi=10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A209F-5834-440D-3F54-C66CFFFB9D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Optagelse af næringsstoffer og diabetes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9D35BEC-6163-78A3-29B2-04B7E27FAA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9143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3D73C-5918-C02A-88D9-DF4914C0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Regulering af blodsukker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8BC5BD-E298-8050-12CE-7934BC50D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C7BCC213-6F5B-7FC9-4340-1DDFBCDC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85" y="0"/>
            <a:ext cx="5698815" cy="67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58A8490-E241-2EBA-2279-74D056904B0A}"/>
              </a:ext>
            </a:extLst>
          </p:cNvPr>
          <p:cNvSpPr/>
          <p:nvPr/>
        </p:nvSpPr>
        <p:spPr>
          <a:xfrm>
            <a:off x="6500814" y="0"/>
            <a:ext cx="314325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EBC7580-A70F-3F5F-597C-74940B2B4917}"/>
              </a:ext>
            </a:extLst>
          </p:cNvPr>
          <p:cNvSpPr/>
          <p:nvPr/>
        </p:nvSpPr>
        <p:spPr>
          <a:xfrm>
            <a:off x="9651692" y="0"/>
            <a:ext cx="2556975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473E7E9-96FC-8748-B98E-5BCFC69FAF75}"/>
              </a:ext>
            </a:extLst>
          </p:cNvPr>
          <p:cNvSpPr txBox="1"/>
          <p:nvPr/>
        </p:nvSpPr>
        <p:spPr>
          <a:xfrm>
            <a:off x="7549886" y="-4207"/>
            <a:ext cx="179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Højt blodsukker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3622593-D666-C0D7-4FB9-03D8356F9C37}"/>
              </a:ext>
            </a:extLst>
          </p:cNvPr>
          <p:cNvSpPr txBox="1"/>
          <p:nvPr/>
        </p:nvSpPr>
        <p:spPr>
          <a:xfrm>
            <a:off x="9906287" y="-27504"/>
            <a:ext cx="179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Lavt blodsukker</a:t>
            </a:r>
          </a:p>
        </p:txBody>
      </p:sp>
    </p:spTree>
    <p:extLst>
      <p:ext uri="{BB962C8B-B14F-4D97-AF65-F5344CB8AC3E}">
        <p14:creationId xmlns:p14="http://schemas.microsoft.com/office/powerpoint/2010/main" val="364828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36E06-970B-4B1A-2C41-CC45D998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32475" cy="1325563"/>
          </a:xfrm>
        </p:spPr>
        <p:txBody>
          <a:bodyPr/>
          <a:lstStyle/>
          <a:p>
            <a:r>
              <a:rPr lang="da-DK" dirty="0"/>
              <a:t>Regulering af blodsukker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81A9DB-E7A7-D2AC-72F0-CC82216C1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9078DFC-96ED-8279-B304-6B1C666E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85" y="0"/>
            <a:ext cx="5698815" cy="67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C1CDD15D-120F-E36D-9DF4-D2C361593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7326"/>
            <a:ext cx="3354554" cy="56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0E30568-8363-D3B2-31F1-A52142D6DD52}"/>
              </a:ext>
            </a:extLst>
          </p:cNvPr>
          <p:cNvSpPr/>
          <p:nvPr/>
        </p:nvSpPr>
        <p:spPr>
          <a:xfrm>
            <a:off x="2686050" y="4343400"/>
            <a:ext cx="5715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E4013FE7-E422-2454-D0E8-571DD724CF3F}"/>
              </a:ext>
            </a:extLst>
          </p:cNvPr>
          <p:cNvCxnSpPr>
            <a:stCxn id="5" idx="3"/>
          </p:cNvCxnSpPr>
          <p:nvPr/>
        </p:nvCxnSpPr>
        <p:spPr>
          <a:xfrm flipV="1">
            <a:off x="3257550" y="1690688"/>
            <a:ext cx="3235635" cy="27670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996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3D73C-5918-C02A-88D9-DF4914C0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Regulering af blodsukker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8BC5BD-E298-8050-12CE-7934BC50D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C7BCC213-6F5B-7FC9-4340-1DDFBCDC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85" y="0"/>
            <a:ext cx="5698815" cy="67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58A8490-E241-2EBA-2279-74D056904B0A}"/>
              </a:ext>
            </a:extLst>
          </p:cNvPr>
          <p:cNvSpPr/>
          <p:nvPr/>
        </p:nvSpPr>
        <p:spPr>
          <a:xfrm>
            <a:off x="6500814" y="0"/>
            <a:ext cx="314325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473E7E9-96FC-8748-B98E-5BCFC69FAF75}"/>
              </a:ext>
            </a:extLst>
          </p:cNvPr>
          <p:cNvSpPr txBox="1"/>
          <p:nvPr/>
        </p:nvSpPr>
        <p:spPr>
          <a:xfrm>
            <a:off x="7549886" y="-4207"/>
            <a:ext cx="179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Højt blodsukker</a:t>
            </a:r>
          </a:p>
        </p:txBody>
      </p:sp>
    </p:spTree>
    <p:extLst>
      <p:ext uri="{BB962C8B-B14F-4D97-AF65-F5344CB8AC3E}">
        <p14:creationId xmlns:p14="http://schemas.microsoft.com/office/powerpoint/2010/main" val="3416912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3D73C-5918-C02A-88D9-DF4914C0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Regulering af blodsukker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8BC5BD-E298-8050-12CE-7934BC50D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59442" cy="4351338"/>
          </a:xfrm>
        </p:spPr>
        <p:txBody>
          <a:bodyPr>
            <a:norm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Glykogen er et polysakkarid bestående af mange glukosemolekyler, der er sat sammen.</a:t>
            </a:r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C7BCC213-6F5B-7FC9-4340-1DDFBCDC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85" y="0"/>
            <a:ext cx="5698815" cy="67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58A8490-E241-2EBA-2279-74D056904B0A}"/>
              </a:ext>
            </a:extLst>
          </p:cNvPr>
          <p:cNvSpPr/>
          <p:nvPr/>
        </p:nvSpPr>
        <p:spPr>
          <a:xfrm>
            <a:off x="6500814" y="0"/>
            <a:ext cx="314325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473E7E9-96FC-8748-B98E-5BCFC69FAF75}"/>
              </a:ext>
            </a:extLst>
          </p:cNvPr>
          <p:cNvSpPr txBox="1"/>
          <p:nvPr/>
        </p:nvSpPr>
        <p:spPr>
          <a:xfrm>
            <a:off x="7549886" y="-4207"/>
            <a:ext cx="179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Højt blodsukker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106C3EC-D3D7-25B3-FD22-B0B8100BAE34}"/>
              </a:ext>
            </a:extLst>
          </p:cNvPr>
          <p:cNvSpPr/>
          <p:nvPr/>
        </p:nvSpPr>
        <p:spPr>
          <a:xfrm>
            <a:off x="8542421" y="3765884"/>
            <a:ext cx="914400" cy="37297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6"/>
              </a:solidFill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F3C3F3FD-EF10-C195-CE90-D5138C63D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25624"/>
            <a:ext cx="4367071" cy="267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5F047A0-2850-A5FF-04CC-E0E4F7761BFF}"/>
              </a:ext>
            </a:extLst>
          </p:cNvPr>
          <p:cNvSpPr/>
          <p:nvPr/>
        </p:nvSpPr>
        <p:spPr>
          <a:xfrm>
            <a:off x="838199" y="1825625"/>
            <a:ext cx="4359441" cy="422625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96E60E33-A531-92C8-9C0A-B7DB8A8EDA9B}"/>
              </a:ext>
            </a:extLst>
          </p:cNvPr>
          <p:cNvCxnSpPr>
            <a:stCxn id="8" idx="3"/>
            <a:endCxn id="6" idx="1"/>
          </p:cNvCxnSpPr>
          <p:nvPr/>
        </p:nvCxnSpPr>
        <p:spPr>
          <a:xfrm>
            <a:off x="5197640" y="3938755"/>
            <a:ext cx="3344781" cy="1361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994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3D73C-5918-C02A-88D9-DF4914C0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Regulering af blodsukker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8BC5BD-E298-8050-12CE-7934BC50D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C7BCC213-6F5B-7FC9-4340-1DDFBCDC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85" y="0"/>
            <a:ext cx="5698815" cy="67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EBC7580-A70F-3F5F-597C-74940B2B4917}"/>
              </a:ext>
            </a:extLst>
          </p:cNvPr>
          <p:cNvSpPr/>
          <p:nvPr/>
        </p:nvSpPr>
        <p:spPr>
          <a:xfrm>
            <a:off x="9651692" y="0"/>
            <a:ext cx="2556975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3622593-D666-C0D7-4FB9-03D8356F9C37}"/>
              </a:ext>
            </a:extLst>
          </p:cNvPr>
          <p:cNvSpPr txBox="1"/>
          <p:nvPr/>
        </p:nvSpPr>
        <p:spPr>
          <a:xfrm>
            <a:off x="9906287" y="-27504"/>
            <a:ext cx="179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Lavt blodsukker</a:t>
            </a:r>
          </a:p>
        </p:txBody>
      </p:sp>
    </p:spTree>
    <p:extLst>
      <p:ext uri="{BB962C8B-B14F-4D97-AF65-F5344CB8AC3E}">
        <p14:creationId xmlns:p14="http://schemas.microsoft.com/office/powerpoint/2010/main" val="2006547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DFED6-A3F0-254E-4FC4-B427E199C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Regulering af blodsukker og diabetes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A448A28-8900-25FF-C1BA-26F87D7F0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Arbejdsark</a:t>
            </a:r>
          </a:p>
        </p:txBody>
      </p:sp>
    </p:spTree>
    <p:extLst>
      <p:ext uri="{BB962C8B-B14F-4D97-AF65-F5344CB8AC3E}">
        <p14:creationId xmlns:p14="http://schemas.microsoft.com/office/powerpoint/2010/main" val="32031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538D3-45A1-5F89-BB67-1AC0A83B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SRP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90D861-0911-9730-2A13-D7CC2CE80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Biologi C kan vælges som SRP-fag sammen med et studieretningsfag på A-niveau.</a:t>
            </a:r>
          </a:p>
          <a:p>
            <a:r>
              <a:rPr lang="da-DK" dirty="0"/>
              <a:t>Man kan skrive om emner, som kan belyses fra en biologisk vinkel (menneskekroppen, sygdom, natur og miljø, osv.)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156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CD2A5-5C95-E05A-2F82-973597B3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SRP-idéer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176E8A-90F7-DB98-3F6F-BBC6ECC7D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Samfundsfag A og biologi C:</a:t>
            </a:r>
          </a:p>
          <a:p>
            <a:pPr lvl="1"/>
            <a:r>
              <a:rPr lang="da-DK" dirty="0"/>
              <a:t>Stress blandt unge</a:t>
            </a:r>
          </a:p>
          <a:p>
            <a:pPr lvl="1"/>
            <a:r>
              <a:rPr lang="da-DK" dirty="0"/>
              <a:t>Anabole steroider</a:t>
            </a:r>
          </a:p>
          <a:p>
            <a:pPr lvl="1"/>
            <a:r>
              <a:rPr lang="da-DK" dirty="0"/>
              <a:t>Alkoholkultur blandt unge (mest relevant for biologi B)</a:t>
            </a:r>
          </a:p>
          <a:p>
            <a:r>
              <a:rPr lang="da-DK" dirty="0"/>
              <a:t>Matematik A og biologi C:</a:t>
            </a:r>
          </a:p>
          <a:p>
            <a:pPr lvl="1"/>
            <a:r>
              <a:rPr lang="da-DK" dirty="0"/>
              <a:t>Blodsukker (differentialligninger)</a:t>
            </a:r>
          </a:p>
          <a:p>
            <a:pPr lvl="1"/>
            <a:r>
              <a:rPr lang="da-DK" dirty="0" err="1"/>
              <a:t>Retsgenetik</a:t>
            </a:r>
            <a:r>
              <a:rPr lang="da-DK" dirty="0"/>
              <a:t> (sandsynlighedsregning)</a:t>
            </a:r>
          </a:p>
          <a:p>
            <a:r>
              <a:rPr lang="da-DK" dirty="0"/>
              <a:t>Fysik A og biologi C:</a:t>
            </a:r>
          </a:p>
          <a:p>
            <a:pPr lvl="1"/>
            <a:r>
              <a:rPr lang="da-DK" dirty="0"/>
              <a:t>Kræft og strålebehandling</a:t>
            </a:r>
          </a:p>
          <a:p>
            <a:pPr lvl="1"/>
            <a:r>
              <a:rPr lang="da-DK" dirty="0"/>
              <a:t>Tjernobyl-ulykken</a:t>
            </a:r>
          </a:p>
        </p:txBody>
      </p:sp>
    </p:spTree>
    <p:extLst>
      <p:ext uri="{BB962C8B-B14F-4D97-AF65-F5344CB8AC3E}">
        <p14:creationId xmlns:p14="http://schemas.microsoft.com/office/powerpoint/2010/main" val="126050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9455A-9479-7E74-7567-073C29C4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SRP-idéer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6A428D-EC8D-2754-FA7B-175AE1890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Engelsk A og biologi C:</a:t>
            </a:r>
          </a:p>
          <a:p>
            <a:pPr lvl="1"/>
            <a:r>
              <a:rPr lang="da-DK" dirty="0"/>
              <a:t>Fedme, evolution og andre biologiske emner formidlet i dokumentarfilm.</a:t>
            </a:r>
          </a:p>
          <a:p>
            <a:r>
              <a:rPr lang="da-DK" dirty="0"/>
              <a:t>Kemi A og biologi C:</a:t>
            </a:r>
          </a:p>
          <a:p>
            <a:pPr lvl="1"/>
            <a:r>
              <a:rPr lang="da-DK" dirty="0"/>
              <a:t>Lægemidler (f.eks. paracetamol)</a:t>
            </a:r>
          </a:p>
        </p:txBody>
      </p:sp>
    </p:spTree>
    <p:extLst>
      <p:ext uri="{BB962C8B-B14F-4D97-AF65-F5344CB8AC3E}">
        <p14:creationId xmlns:p14="http://schemas.microsoft.com/office/powerpoint/2010/main" val="156245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E4413-1706-FCD3-CF34-68630024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1EE0E2-4D15-25A5-927A-EF15985C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  <a:p>
            <a:r>
              <a:rPr lang="da-DK" dirty="0"/>
              <a:t>Optag af næringsstoffer i tyndtarmen</a:t>
            </a:r>
          </a:p>
          <a:p>
            <a:r>
              <a:rPr lang="da-DK" dirty="0"/>
              <a:t>Regulering af blodsukker og diabetes</a:t>
            </a:r>
          </a:p>
          <a:p>
            <a:r>
              <a:rPr lang="da-DK" dirty="0"/>
              <a:t>Biologi som SRP-fag</a:t>
            </a:r>
          </a:p>
        </p:txBody>
      </p:sp>
    </p:spTree>
    <p:extLst>
      <p:ext uri="{BB962C8B-B14F-4D97-AF65-F5344CB8AC3E}">
        <p14:creationId xmlns:p14="http://schemas.microsoft.com/office/powerpoint/2010/main" val="208278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68D2-8C29-6701-2AE9-B622B5D6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94FDB6-F493-3635-B90F-38853D96F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83705" cy="4351338"/>
          </a:xfrm>
        </p:spPr>
        <p:txBody>
          <a:bodyPr/>
          <a:lstStyle/>
          <a:p>
            <a:r>
              <a:rPr lang="da-DK" dirty="0"/>
              <a:t>Hvor er tyndtarmen, og hvilken funktion har tyndtarmen i fordøjelsen?</a:t>
            </a:r>
          </a:p>
        </p:txBody>
      </p:sp>
      <p:pic>
        <p:nvPicPr>
          <p:cNvPr id="1026" name="Picture 2" descr="Fordøjelsessystemet Diagram | Quizlet">
            <a:extLst>
              <a:ext uri="{FF2B5EF4-FFF2-40B4-BE49-F238E27FC236}">
                <a16:creationId xmlns:a16="http://schemas.microsoft.com/office/drawing/2014/main" id="{6356FB3E-F148-8A8F-F4C7-58AF3D655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9" r="26149"/>
          <a:stretch/>
        </p:blipFill>
        <p:spPr bwMode="auto">
          <a:xfrm>
            <a:off x="7162800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98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18F74-FC3D-A66F-7AB2-6B7AD2BB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Tyndtarmen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58D8E4-73B9-7C47-6153-18E9F5B94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458661"/>
            <a:ext cx="10963277" cy="4351338"/>
          </a:xfrm>
        </p:spPr>
        <p:txBody>
          <a:bodyPr/>
          <a:lstStyle/>
          <a:p>
            <a:r>
              <a:rPr lang="da-DK" dirty="0"/>
              <a:t>Optagelse af næringsstoffer sker i tyndtarmen.</a:t>
            </a:r>
          </a:p>
          <a:p>
            <a:r>
              <a:rPr lang="da-DK" dirty="0"/>
              <a:t>Tyndtarmens væg er stærkt foldet, hvilket giver et overfladeareal på ca. 200 m</a:t>
            </a:r>
            <a:r>
              <a:rPr lang="da-DK" baseline="30000" dirty="0"/>
              <a:t>2</a:t>
            </a:r>
            <a:r>
              <a:rPr lang="da-DK" dirty="0"/>
              <a:t>. Det sikrer en hurtig og effektiv optagelse af næringsstoffer.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4D3D2494-97BF-DD8C-84EC-EF4BF788F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964478"/>
            <a:ext cx="9829801" cy="38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7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AD674-7AC4-8D08-C698-E6917BCC4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07747" cy="1325563"/>
          </a:xfrm>
        </p:spPr>
        <p:txBody>
          <a:bodyPr/>
          <a:lstStyle/>
          <a:p>
            <a:r>
              <a:rPr lang="da-DK" dirty="0"/>
              <a:t>Næringsstoffernes optagelse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444DFB-13B4-DD43-A296-53F7FBFCD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D660C2C-3A53-BA04-DE44-75BBCB231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345" y="0"/>
            <a:ext cx="5986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6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C6339-1806-1137-C04C-A6DD28F2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90988" cy="1325563"/>
          </a:xfrm>
        </p:spPr>
        <p:txBody>
          <a:bodyPr/>
          <a:lstStyle/>
          <a:p>
            <a:r>
              <a:rPr lang="da-DK" dirty="0"/>
              <a:t>Cellemembranen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95AC72-DB9F-D1AF-D80A-D893DAE98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76688" cy="4351338"/>
          </a:xfrm>
        </p:spPr>
        <p:txBody>
          <a:bodyPr>
            <a:normAutofit/>
          </a:bodyPr>
          <a:lstStyle/>
          <a:p>
            <a:r>
              <a:rPr lang="da-DK" dirty="0"/>
              <a:t>Cellemembranen er semipermeabel.</a:t>
            </a:r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7A6D5728-DE47-9C8B-2EDA-061F893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5" y="0"/>
            <a:ext cx="7766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71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C6339-1806-1137-C04C-A6DD28F2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90988" cy="1325563"/>
          </a:xfrm>
        </p:spPr>
        <p:txBody>
          <a:bodyPr/>
          <a:lstStyle/>
          <a:p>
            <a:r>
              <a:rPr lang="da-DK" dirty="0"/>
              <a:t>Cellemembranen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95AC72-DB9F-D1AF-D80A-D893DAE98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76688" cy="4351338"/>
          </a:xfrm>
        </p:spPr>
        <p:txBody>
          <a:bodyPr>
            <a:normAutofit lnSpcReduction="10000"/>
          </a:bodyPr>
          <a:lstStyle/>
          <a:p>
            <a:r>
              <a:rPr lang="da-DK" dirty="0"/>
              <a:t>Cellemembranen er semipermeabel.</a:t>
            </a:r>
          </a:p>
          <a:p>
            <a:r>
              <a:rPr lang="da-DK" dirty="0"/>
              <a:t>Glycerol og fedtsyrer kan diffundere passivt ind i tarmvæggens celler.</a:t>
            </a:r>
          </a:p>
          <a:p>
            <a:r>
              <a:rPr lang="da-DK" dirty="0"/>
              <a:t>Transport af monosakkarider og aminosyrer sker ved faciliteret diffusion eller aktiv transport.</a:t>
            </a:r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7A6D5728-DE47-9C8B-2EDA-061F893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5" y="0"/>
            <a:ext cx="7766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8D635AB-A028-8543-E945-DE9A81FB7869}"/>
              </a:ext>
            </a:extLst>
          </p:cNvPr>
          <p:cNvSpPr/>
          <p:nvPr/>
        </p:nvSpPr>
        <p:spPr>
          <a:xfrm>
            <a:off x="7200900" y="2028825"/>
            <a:ext cx="1185863" cy="6858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C4CD275-3D8C-E888-B253-E05AF38C308E}"/>
              </a:ext>
            </a:extLst>
          </p:cNvPr>
          <p:cNvSpPr/>
          <p:nvPr/>
        </p:nvSpPr>
        <p:spPr>
          <a:xfrm>
            <a:off x="7262814" y="5038725"/>
            <a:ext cx="1279607" cy="6858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848617D-4975-8D7B-6C88-D74E4426976D}"/>
              </a:ext>
            </a:extLst>
          </p:cNvPr>
          <p:cNvSpPr/>
          <p:nvPr/>
        </p:nvSpPr>
        <p:spPr>
          <a:xfrm>
            <a:off x="7262814" y="3505199"/>
            <a:ext cx="1279607" cy="37147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386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83662F2-2D7F-6916-FF34-DA7F56E2B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345" y="0"/>
            <a:ext cx="5986655" cy="6858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44A52137-E558-8D17-25C6-FE448537AF76}"/>
              </a:ext>
            </a:extLst>
          </p:cNvPr>
          <p:cNvSpPr txBox="1"/>
          <p:nvPr/>
        </p:nvSpPr>
        <p:spPr>
          <a:xfrm>
            <a:off x="228601" y="4489401"/>
            <a:ext cx="5560122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/>
              <a:t>Simpel diffusion:</a:t>
            </a:r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BEEAB23-57D5-9B6E-6753-B2078D1DC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556" y="4539456"/>
            <a:ext cx="1002933" cy="220821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C488250-7D92-5046-8CFA-669E66047941}"/>
              </a:ext>
            </a:extLst>
          </p:cNvPr>
          <p:cNvSpPr/>
          <p:nvPr/>
        </p:nvSpPr>
        <p:spPr>
          <a:xfrm>
            <a:off x="7600949" y="5643563"/>
            <a:ext cx="557213" cy="428625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BCCEB518-5C48-D60D-50F5-079D5B237B5C}"/>
              </a:ext>
            </a:extLst>
          </p:cNvPr>
          <p:cNvCxnSpPr>
            <a:cxnSpLocks/>
            <a:stCxn id="7" idx="1"/>
            <a:endCxn id="5" idx="3"/>
          </p:cNvCxnSpPr>
          <p:nvPr/>
        </p:nvCxnSpPr>
        <p:spPr>
          <a:xfrm flipH="1" flipV="1">
            <a:off x="5788723" y="5643563"/>
            <a:ext cx="1812226" cy="214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kstfelt 14">
            <a:extLst>
              <a:ext uri="{FF2B5EF4-FFF2-40B4-BE49-F238E27FC236}">
                <a16:creationId xmlns:a16="http://schemas.microsoft.com/office/drawing/2014/main" id="{25F7743C-CEBC-255A-E697-18278E377F08}"/>
              </a:ext>
            </a:extLst>
          </p:cNvPr>
          <p:cNvSpPr txBox="1"/>
          <p:nvPr/>
        </p:nvSpPr>
        <p:spPr>
          <a:xfrm>
            <a:off x="228601" y="63400"/>
            <a:ext cx="5560122" cy="42473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/>
              <a:t>Faciliteret diffusion: </a:t>
            </a:r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r>
              <a:rPr lang="da-DK" b="1" dirty="0"/>
              <a:t>Aktiv transport:</a:t>
            </a:r>
          </a:p>
          <a:p>
            <a:endParaRPr lang="da-DK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5D2B2115-E40B-DB77-47A5-A12AC788C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623" y="2187058"/>
            <a:ext cx="1066800" cy="2000250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CB367931-0A76-9587-DF20-1DDA51D8A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451" y="114678"/>
            <a:ext cx="848938" cy="1858485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E66144C7-951E-2951-7BC1-A19F5724A337}"/>
              </a:ext>
            </a:extLst>
          </p:cNvPr>
          <p:cNvSpPr/>
          <p:nvPr/>
        </p:nvSpPr>
        <p:spPr>
          <a:xfrm>
            <a:off x="7600949" y="3700463"/>
            <a:ext cx="557213" cy="428625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D0300F5-210C-5C31-1227-1DD62CA4508D}"/>
              </a:ext>
            </a:extLst>
          </p:cNvPr>
          <p:cNvSpPr/>
          <p:nvPr/>
        </p:nvSpPr>
        <p:spPr>
          <a:xfrm>
            <a:off x="7600948" y="1421606"/>
            <a:ext cx="557213" cy="428625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C6E656B5-C390-0D9A-1180-089C1077D0A4}"/>
              </a:ext>
            </a:extLst>
          </p:cNvPr>
          <p:cNvCxnSpPr>
            <a:cxnSpLocks/>
            <a:endCxn id="15" idx="3"/>
          </p:cNvCxnSpPr>
          <p:nvPr/>
        </p:nvCxnSpPr>
        <p:spPr>
          <a:xfrm flipH="1" flipV="1">
            <a:off x="5788723" y="2187059"/>
            <a:ext cx="1812225" cy="17523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Lige pilforbindelse 22">
            <a:extLst>
              <a:ext uri="{FF2B5EF4-FFF2-40B4-BE49-F238E27FC236}">
                <a16:creationId xmlns:a16="http://schemas.microsoft.com/office/drawing/2014/main" id="{4A1F087D-DFFA-AA5A-A854-CBABE5C282D6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5788723" y="1619250"/>
            <a:ext cx="1820585" cy="5678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33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0B6DE-BB2D-FAEE-2839-837F67E2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Blodsukker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CCCD85-5F02-CB1D-44E4-266EFDD02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99815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Forklar, hvordan blodsukker-koncentrationen varierer i løbet af et døgn ud fra figuren.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EEF63C-2673-C8AE-1E4C-02DB332AE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3368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5121" name="Billede 2" descr="undefined">
            <a:extLst>
              <a:ext uri="{FF2B5EF4-FFF2-40B4-BE49-F238E27FC236}">
                <a16:creationId xmlns:a16="http://schemas.microsoft.com/office/drawing/2014/main" id="{EA5AED40-73E2-DCF0-515A-3F27EC0AB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016" y="1344605"/>
            <a:ext cx="7931721" cy="40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02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290</Words>
  <Application>Microsoft Macintosh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Optagelse af næringsstoffer og diabetes</vt:lpstr>
      <vt:lpstr>Plan</vt:lpstr>
      <vt:lpstr>Dagens figur</vt:lpstr>
      <vt:lpstr>Tyndtarmen</vt:lpstr>
      <vt:lpstr>Næringsstoffernes optagelse</vt:lpstr>
      <vt:lpstr>Cellemembranen</vt:lpstr>
      <vt:lpstr>Cellemembranen</vt:lpstr>
      <vt:lpstr>PowerPoint-præsentation</vt:lpstr>
      <vt:lpstr>Blodsukker</vt:lpstr>
      <vt:lpstr>Regulering af blodsukker</vt:lpstr>
      <vt:lpstr>Regulering af blodsukker</vt:lpstr>
      <vt:lpstr>Regulering af blodsukker</vt:lpstr>
      <vt:lpstr>Regulering af blodsukker</vt:lpstr>
      <vt:lpstr>Regulering af blodsukker</vt:lpstr>
      <vt:lpstr>Regulering af blodsukker og diabetes</vt:lpstr>
      <vt:lpstr>SRP</vt:lpstr>
      <vt:lpstr>SRP-idéer</vt:lpstr>
      <vt:lpstr>SRP-idéer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Optagelse af næringsstoffer og diabetes</dc:title>
  <dc:creator>Klara Jensen</dc:creator>
  <cp:lastModifiedBy>Klara Jensen</cp:lastModifiedBy>
  <cp:revision>1</cp:revision>
  <cp:lastPrinted>2023-09-26T08:28:59Z</cp:lastPrinted>
  <dcterms:created xsi:type="dcterms:W3CDTF">2023-09-26T07:02:28Z</dcterms:created>
  <dcterms:modified xsi:type="dcterms:W3CDTF">2025-09-29T17:38:55Z</dcterms:modified>
</cp:coreProperties>
</file>