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352"/>
    <p:restoredTop sz="94698"/>
  </p:normalViewPr>
  <p:slideViewPr>
    <p:cSldViewPr snapToGrid="0">
      <p:cViewPr varScale="1">
        <p:scale>
          <a:sx n="100" d="100"/>
          <a:sy n="100" d="100"/>
        </p:scale>
        <p:origin x="904" y="1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D55462B-0B53-D4C7-C837-189DF433772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AB974804-0534-BF2E-5032-4FC44DD3FA9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86424C62-73BB-EBB2-0838-E62890D930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2A7B4-319E-8546-B87E-85AAE51E2CCB}" type="datetimeFigureOut">
              <a:rPr lang="da-DK" smtClean="0"/>
              <a:t>03.10.2025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9D872CDA-B2B9-E46A-D742-BA364D6482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B558E154-422E-3E8E-80F2-126DF8F8AE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F66DF-E589-7A4B-8476-E8F076FCFD4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2443614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47EF39B-6958-57AD-B505-293B40CA98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133F03A0-67F8-4895-524D-F606B62ADA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F21265A9-3B55-7D3C-E5D3-1A38F52489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2A7B4-319E-8546-B87E-85AAE51E2CCB}" type="datetimeFigureOut">
              <a:rPr lang="da-DK" smtClean="0"/>
              <a:t>03.10.2025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3CDFBB50-AD7E-EEBA-5F3D-658D903C8A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8342D27A-31AD-68DF-387A-ACFDF003C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F66DF-E589-7A4B-8476-E8F076FCFD4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074360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A123748B-7DC7-885E-76E5-D5C93DA81B2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BDEBC33B-F738-A728-3AF2-B4F96F88645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0CC67484-CE94-06CC-C541-9C12410901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2A7B4-319E-8546-B87E-85AAE51E2CCB}" type="datetimeFigureOut">
              <a:rPr lang="da-DK" smtClean="0"/>
              <a:t>03.10.2025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9829684D-CC18-AB3C-6C86-4D93B26CE8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6C52D26E-0D51-E67C-CDDB-6BFC4D040F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F66DF-E589-7A4B-8476-E8F076FCFD4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9146790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222674C-FFAE-33AE-8E63-025B59A5A2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94C863D5-6431-90F1-02E9-A32DC8267E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72A2ECB5-EE17-6C16-83B6-D8CC46132F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2A7B4-319E-8546-B87E-85AAE51E2CCB}" type="datetimeFigureOut">
              <a:rPr lang="da-DK" smtClean="0"/>
              <a:t>03.10.2025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65EB114B-0C1B-79A6-D939-78B6AADC80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B95558CD-FD05-8191-F7CC-1188EF6DA2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F66DF-E589-7A4B-8476-E8F076FCFD4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7535537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A506461-AEF0-AF51-BF93-30E4A73FE3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5D689D0C-0B19-EABA-07DE-8DD7CB239F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046D10D5-C4F2-EE2E-1127-5A7A55D908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2A7B4-319E-8546-B87E-85AAE51E2CCB}" type="datetimeFigureOut">
              <a:rPr lang="da-DK" smtClean="0"/>
              <a:t>03.10.2025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5BA5F339-0CE5-BB39-43DF-A658584F12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B6944D72-E510-CB5D-7557-6DCA2606B9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F66DF-E589-7A4B-8476-E8F076FCFD4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0487404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B374EA6-0B7B-9DC8-FA15-B4EAD5106F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561B4351-8499-41F4-E698-EAA9476D776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F29D5E15-043B-E1A0-38C1-9619F4D81D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192288AA-688C-1A72-D1D4-EEE4570AF2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2A7B4-319E-8546-B87E-85AAE51E2CCB}" type="datetimeFigureOut">
              <a:rPr lang="da-DK" smtClean="0"/>
              <a:t>03.10.2025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65AFB89E-1960-0373-3AB9-0B612F5F7C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CB9B8C57-6B5C-E7E3-5499-B65E33C326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F66DF-E589-7A4B-8476-E8F076FCFD4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5180232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8CE02AB-BF71-99F6-EE24-62A1E33751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71FAAE69-D810-994B-C302-F66F152215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37ACC558-F9D0-63E4-441F-B94549890D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F02292D1-7E85-8B56-4113-A3F5183C8D7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212BE50F-D9F4-43F2-2325-6968A18E417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71AB9940-C679-59C7-12D3-165C86AD2C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2A7B4-319E-8546-B87E-85AAE51E2CCB}" type="datetimeFigureOut">
              <a:rPr lang="da-DK" smtClean="0"/>
              <a:t>03.10.2025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0C8D4AF3-CA89-717D-B9CB-29DF75F4B0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E44EC3D4-D81D-FF7A-A1EE-8DBD3D44D5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F66DF-E589-7A4B-8476-E8F076FCFD4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8246600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D030288-EFDF-0B75-66BB-5B38C319D7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CBFF52E2-8CA5-4AD8-82E2-0083FADAF9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2A7B4-319E-8546-B87E-85AAE51E2CCB}" type="datetimeFigureOut">
              <a:rPr lang="da-DK" smtClean="0"/>
              <a:t>03.10.2025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C64E296B-16E9-CE24-C6CB-38BA7A90FD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0B091360-EB98-93D2-1FC2-C1BC03447C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F66DF-E589-7A4B-8476-E8F076FCFD4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5144642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38121BC3-0DE2-3A50-E31A-1FD03A0702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2A7B4-319E-8546-B87E-85AAE51E2CCB}" type="datetimeFigureOut">
              <a:rPr lang="da-DK" smtClean="0"/>
              <a:t>03.10.2025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3D520D43-5C05-C21D-C140-96840F6CCE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43BBA21A-B37A-6F7A-2050-B16E14A3FA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F66DF-E589-7A4B-8476-E8F076FCFD4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031865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7C7AE75-4EDE-D55A-830D-7EDA2FF8F1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6EED88A4-CB3E-67BB-F471-27B579C06F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9E795E9E-EE51-65A4-46DF-596BA8437B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1291FFE1-2D13-DCA2-1D9B-3C760AE0E0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2A7B4-319E-8546-B87E-85AAE51E2CCB}" type="datetimeFigureOut">
              <a:rPr lang="da-DK" smtClean="0"/>
              <a:t>03.10.2025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383F219D-81D8-8F33-6A11-1B5845CEF9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D5E6D040-19DF-32FD-C0EE-D492E2823D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F66DF-E589-7A4B-8476-E8F076FCFD4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976721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3BACEE3-68C0-B30E-D6F2-4031133367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FC7E7764-14B0-353E-BBF0-7F415AA4FB2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491ABDB6-4818-9498-848D-CC68917B767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D42E69F7-D356-B49C-25C2-0CCDB34BAD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2A7B4-319E-8546-B87E-85AAE51E2CCB}" type="datetimeFigureOut">
              <a:rPr lang="da-DK" smtClean="0"/>
              <a:t>03.10.2025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8CD5D38C-5840-4EF9-A263-C60C00BBC5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586740C8-2768-DF67-65F1-93B3642928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F66DF-E589-7A4B-8476-E8F076FCFD4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0227062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598A8FD3-1916-89EA-AD67-1108EDCDEA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B1AF1C7E-8D54-3732-0ECF-D2BA81FA7E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C3385268-054A-CB6E-AF8F-C01F8E9A670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1F2A7B4-319E-8546-B87E-85AAE51E2CCB}" type="datetimeFigureOut">
              <a:rPr lang="da-DK" smtClean="0"/>
              <a:t>03.10.2025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1D3FE166-BD6D-17EB-CFF3-2D2137A60B8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720281C6-D26E-25DA-DF18-F38942272A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33F66DF-E589-7A4B-8476-E8F076FCFD4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1175292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92DFA41-0656-E353-BC77-1CE26077799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a-DK" dirty="0"/>
              <a:t>Opsamling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D959CFEE-24E2-F42A-B08D-9F5B8605A59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5263869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4AAFA04-4834-08C5-953A-7EC408C9A8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Plan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E21B6258-8AE4-3C4B-0823-B026082CBA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Afleveringer tilbage</a:t>
            </a:r>
          </a:p>
          <a:p>
            <a:r>
              <a:rPr lang="da-DK" dirty="0"/>
              <a:t>Opsamling på lab-øvelse </a:t>
            </a:r>
            <a:r>
              <a:rPr lang="da-DK"/>
              <a:t>om spytamylase.</a:t>
            </a:r>
          </a:p>
        </p:txBody>
      </p:sp>
    </p:spTree>
    <p:extLst>
      <p:ext uri="{BB962C8B-B14F-4D97-AF65-F5344CB8AC3E}">
        <p14:creationId xmlns:p14="http://schemas.microsoft.com/office/powerpoint/2010/main" val="21627346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10</Words>
  <Application>Microsoft Macintosh PowerPoint</Application>
  <PresentationFormat>Widescreen</PresentationFormat>
  <Paragraphs>4</Paragraphs>
  <Slides>2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Office-tema</vt:lpstr>
      <vt:lpstr>Opsamling</vt:lpstr>
      <vt:lpstr>Plan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Klara Jensen</dc:creator>
  <cp:lastModifiedBy>Klara Jensen</cp:lastModifiedBy>
  <cp:revision>1</cp:revision>
  <dcterms:created xsi:type="dcterms:W3CDTF">2025-10-03T13:05:48Z</dcterms:created>
  <dcterms:modified xsi:type="dcterms:W3CDTF">2025-10-03T13:07:06Z</dcterms:modified>
</cp:coreProperties>
</file>