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565"/>
  </p:normalViewPr>
  <p:slideViewPr>
    <p:cSldViewPr snapToGrid="0">
      <p:cViewPr varScale="1">
        <p:scale>
          <a:sx n="105" d="100"/>
          <a:sy n="105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359A0D6E-4213-2D4C-B8FD-4216187F5B88}"/>
    <pc:docChg chg="custSel modSld">
      <pc:chgData name="Klara Jensen" userId="5e70cf2d-534e-4b57-be02-6afb43ed7e61" providerId="ADAL" clId="{359A0D6E-4213-2D4C-B8FD-4216187F5B88}" dt="2025-10-02T16:05:46.875" v="5" actId="20577"/>
      <pc:docMkLst>
        <pc:docMk/>
      </pc:docMkLst>
      <pc:sldChg chg="modSp mod">
        <pc:chgData name="Klara Jensen" userId="5e70cf2d-534e-4b57-be02-6afb43ed7e61" providerId="ADAL" clId="{359A0D6E-4213-2D4C-B8FD-4216187F5B88}" dt="2025-10-02T16:00:09.792" v="4" actId="27636"/>
        <pc:sldMkLst>
          <pc:docMk/>
          <pc:sldMk cId="3241817350" sldId="257"/>
        </pc:sldMkLst>
        <pc:spChg chg="mod">
          <ac:chgData name="Klara Jensen" userId="5e70cf2d-534e-4b57-be02-6afb43ed7e61" providerId="ADAL" clId="{359A0D6E-4213-2D4C-B8FD-4216187F5B88}" dt="2025-10-02T16:00:09.792" v="4" actId="27636"/>
          <ac:spMkLst>
            <pc:docMk/>
            <pc:sldMk cId="3241817350" sldId="257"/>
            <ac:spMk id="3" creationId="{AFDB5510-AE18-5F4E-D61A-B9EC7036C6C5}"/>
          </ac:spMkLst>
        </pc:spChg>
      </pc:sldChg>
      <pc:sldChg chg="modSp mod">
        <pc:chgData name="Klara Jensen" userId="5e70cf2d-534e-4b57-be02-6afb43ed7e61" providerId="ADAL" clId="{359A0D6E-4213-2D4C-B8FD-4216187F5B88}" dt="2025-10-02T16:05:46.875" v="5" actId="20577"/>
        <pc:sldMkLst>
          <pc:docMk/>
          <pc:sldMk cId="3254330577" sldId="259"/>
        </pc:sldMkLst>
        <pc:spChg chg="mod">
          <ac:chgData name="Klara Jensen" userId="5e70cf2d-534e-4b57-be02-6afb43ed7e61" providerId="ADAL" clId="{359A0D6E-4213-2D4C-B8FD-4216187F5B88}" dt="2025-10-02T16:05:46.875" v="5" actId="20577"/>
          <ac:spMkLst>
            <pc:docMk/>
            <pc:sldMk cId="3254330577" sldId="259"/>
            <ac:spMk id="3" creationId="{1FA83C10-3BFD-0EA3-4278-CD42C79D50A3}"/>
          </ac:spMkLst>
        </pc:spChg>
      </pc:sldChg>
    </pc:docChg>
  </pc:docChgLst>
  <pc:docChgLst>
    <pc:chgData name="Klara Jensen" userId="5e70cf2d-534e-4b57-be02-6afb43ed7e61" providerId="ADAL" clId="{45934CB6-A2F9-7F41-9F47-5B1DF33E8F17}"/>
    <pc:docChg chg="undo custSel addSld modSld">
      <pc:chgData name="Klara Jensen" userId="5e70cf2d-534e-4b57-be02-6afb43ed7e61" providerId="ADAL" clId="{45934CB6-A2F9-7F41-9F47-5B1DF33E8F17}" dt="2024-09-30T17:35:58.763" v="168" actId="20577"/>
      <pc:docMkLst>
        <pc:docMk/>
      </pc:docMkLst>
      <pc:sldChg chg="modSp mod">
        <pc:chgData name="Klara Jensen" userId="5e70cf2d-534e-4b57-be02-6afb43ed7e61" providerId="ADAL" clId="{45934CB6-A2F9-7F41-9F47-5B1DF33E8F17}" dt="2024-09-30T17:32:08.037" v="56" actId="27636"/>
        <pc:sldMkLst>
          <pc:docMk/>
          <pc:sldMk cId="3241817350" sldId="257"/>
        </pc:sldMkLst>
      </pc:sldChg>
      <pc:sldChg chg="modSp mod">
        <pc:chgData name="Klara Jensen" userId="5e70cf2d-534e-4b57-be02-6afb43ed7e61" providerId="ADAL" clId="{45934CB6-A2F9-7F41-9F47-5B1DF33E8F17}" dt="2024-09-30T17:35:58.763" v="168" actId="20577"/>
        <pc:sldMkLst>
          <pc:docMk/>
          <pc:sldMk cId="3254330577" sldId="259"/>
        </pc:sldMkLst>
      </pc:sldChg>
      <pc:sldChg chg="addSp modSp new mod">
        <pc:chgData name="Klara Jensen" userId="5e70cf2d-534e-4b57-be02-6afb43ed7e61" providerId="ADAL" clId="{45934CB6-A2F9-7F41-9F47-5B1DF33E8F17}" dt="2024-09-30T17:33:32.468" v="149" actId="20577"/>
        <pc:sldMkLst>
          <pc:docMk/>
          <pc:sldMk cId="113914956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EF7FB-3273-22C3-60CB-93AF40DDE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8EFB22F-F10B-2710-9827-F5594903F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713E9F-579E-171E-A4FB-A9896F66E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EE6D5C3-03AE-9B90-B4A0-261E1ABFA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2CB3FD-6752-11D3-B193-03EB1A36A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8219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ABA6A9-BBE8-AC2A-E04D-FD940C512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7A1CAE5-A267-10A5-B633-E64354F92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8A5743D-5D72-14C0-1768-E9CD517C8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266D6D-7D01-A9FB-1B82-8BB983E55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B1F83C2-3B3C-6FEF-D082-3B7CA5F0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835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AC97D3D-1E0A-5141-55F2-90EF23A3F7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763D5D3-D155-92E3-DA08-3C050CBCA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2DC8055-4635-F097-6222-F4969400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D8CA556-BBEA-F880-D17F-DE9A7BB70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950099-4F0C-0BF5-3778-0F10A27DD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03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BB1B38-8C71-FCD9-7596-56064D5D5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486B24D-2148-13F8-9A9D-0917A0204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B55944-83CD-8259-A111-CE459150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8A4A5A6-464E-0AC1-9367-9F019FCCA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A2154B-1744-B255-7657-1CB020682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9497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7478DA-22BF-826F-3C3D-2E35306D3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56DD6DD-5705-1993-B3D0-144B4E0231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21EFC04-0A83-E923-4131-7FFA22C6E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C4875C0-F9CB-2FE2-A581-A686AD4D2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BB6189E-4540-628A-499B-B608F93A2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466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D40D0F-08B8-D4C6-455B-BBB4CE731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835C8F-35E2-F1A9-9CA6-78CD071D26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9C4F56A-90EC-A4A0-47E2-980DD9909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5217787-6389-9B73-E8E5-D081C20F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EDA9AFE-58DD-604A-30C3-42179F2F7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0743F57-8B13-7E77-54BD-1DB94279E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355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CB6FB6-AD45-0BC9-D4BF-5755F3AB5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2055F57-9B25-B556-5464-48EA5D8A0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827842C-69C2-7B7F-1E74-E0F465FC1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649AC2B-655E-AF60-DCC5-01BA938D20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931310B-5250-F282-C056-B792B91330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9F487C0-4759-FC30-451D-CDED67CC2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B3E81F4-4598-B7F2-7079-04583B97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8FEFF08-1137-BFA3-D806-FDA9D0AE1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709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0878FE-2497-9521-44DF-B14334EAA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F005D4A-E34F-55A2-8518-2CFD7092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7ED2426-BCFB-D075-A362-BBF6DE2C8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13C2837-D247-5C3F-ACC0-52E54847A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589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79575FC-76BC-DB3A-F952-EEEC62F7D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7459657-9364-4382-1B89-8C265B73D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D152231-E0DF-8BB3-B4B3-C56AA4AF6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01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4CF922-5E8F-BC90-782F-B8CA2820C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068FAE-FFED-42C4-451E-0449B3ECD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D2EFE15-A8E0-1A1E-485F-E4CA1891A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9865E1E-EE4E-B588-4F52-684051541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CE4EE23-B0E5-76AD-C20B-2E955560E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D240E76-6CB3-A0B9-B740-7B4C8FA4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30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455978-C6DC-1AD0-0F11-600C589D9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8337E20-0F29-1189-F5EA-D293FEC00D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84136DE-B396-14E7-CE86-DE445479C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F4BE46C-0E9D-20BD-71BC-5148E2EF8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CD52155-E5E5-2492-9FA3-8153DC1B9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3CE29A5-CB59-0A16-EAA1-31C93D8A8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980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58A515D-0295-2628-4DC3-DEE59DEC0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2865485-B604-4652-63EB-2FABE68F3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6A1E55B-A8BD-29E1-8895-FAA87DB53D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86ACE-1901-D849-99AA-9697D09F29AF}" type="datetimeFigureOut">
              <a:rPr lang="da-DK" smtClean="0"/>
              <a:t>02.10.2025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B53EAFD-C5C6-6E27-84AA-8B8EDF7DD6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98C4E52-1B45-771B-440B-32A17A0264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740E2-7325-244F-8836-5CC04F68C3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879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//Users/klarajensen/Library/Group%20Containers/UBF8T346G9.ms/WebArchiveCopyPasteTempFiles/com.microsoft.Word/g561-1024x529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4E8058-CA42-0376-0A88-68947CAAE2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Forsøg med spytamylase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CB110B3-632D-DF5D-12EC-C5FB9F0FC2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528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73D82E-C1EA-7399-D41C-73D6982E9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A83C10-3BFD-0EA3-4278-CD42C79D5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figurer </a:t>
            </a:r>
          </a:p>
          <a:p>
            <a:r>
              <a:rPr lang="da-DK" dirty="0"/>
              <a:t>Intro til forsøg: Hypoteser</a:t>
            </a:r>
          </a:p>
          <a:p>
            <a:r>
              <a:rPr lang="da-DK" dirty="0"/>
              <a:t>Lab</a:t>
            </a:r>
          </a:p>
          <a:p>
            <a:r>
              <a:rPr lang="da-DK"/>
              <a:t>Efterbehandling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54330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0BF08-CDB3-FCBF-3A8C-7D6AD7FD7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 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DB5510-AE18-5F4E-D61A-B9EC7036C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3746049" cy="4351338"/>
          </a:xfrm>
        </p:spPr>
        <p:txBody>
          <a:bodyPr>
            <a:normAutofit/>
          </a:bodyPr>
          <a:lstStyle/>
          <a:p>
            <a:r>
              <a:rPr lang="da-DK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Hvordan er enzymer opbygget? </a:t>
            </a:r>
            <a:br>
              <a:rPr lang="da-DK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da-DK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Hvordan virker enzymer? </a:t>
            </a:r>
            <a:br>
              <a:rPr lang="da-DK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a-DK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Inddrag følgende begreber i dit svar: Substrat, produkt og katalysator.</a:t>
            </a:r>
            <a:endParaRPr lang="da-DK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C95F64F-CA9A-B948-BC69-63A53E052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7916" y="2945583"/>
            <a:ext cx="2012737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pic>
        <p:nvPicPr>
          <p:cNvPr id="1025" name="Billede 1" descr="Nedbrydning af kulhydrat – Biologi">
            <a:extLst>
              <a:ext uri="{FF2B5EF4-FFF2-40B4-BE49-F238E27FC236}">
                <a16:creationId xmlns:a16="http://schemas.microsoft.com/office/drawing/2014/main" id="{A1F12921-8241-7BD6-5023-EDE3F6F57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249" y="2000251"/>
            <a:ext cx="7012843" cy="362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817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631060-7CBC-A1FD-254F-950AE278C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 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BA9EEC-9EDB-B9AA-BEF4-16233D35E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da-DK" dirty="0"/>
              <a:t>Hvordan påvirker temperaturen et enzyms reaktionshastighed, og hvorfor?</a:t>
            </a:r>
          </a:p>
        </p:txBody>
      </p:sp>
      <p:pic>
        <p:nvPicPr>
          <p:cNvPr id="4" name="Picture 2" descr="undefined">
            <a:extLst>
              <a:ext uri="{FF2B5EF4-FFF2-40B4-BE49-F238E27FC236}">
                <a16:creationId xmlns:a16="http://schemas.microsoft.com/office/drawing/2014/main" id="{FA527094-F8A0-369A-1ACE-1A39A2828C3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81" r="20339"/>
          <a:stretch/>
        </p:blipFill>
        <p:spPr bwMode="auto">
          <a:xfrm>
            <a:off x="6953354" y="1825625"/>
            <a:ext cx="4400446" cy="39074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914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53</Words>
  <Application>Microsoft Macintosh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Office-tema</vt:lpstr>
      <vt:lpstr>Forsøg med spytamylase</vt:lpstr>
      <vt:lpstr>Plan</vt:lpstr>
      <vt:lpstr>Dagens figur 1</vt:lpstr>
      <vt:lpstr>Dagens figur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Forsøg med spytamylase</dc:title>
  <dc:creator>Klara Jensen</dc:creator>
  <cp:lastModifiedBy>Klara Jensen</cp:lastModifiedBy>
  <cp:revision>1</cp:revision>
  <dcterms:created xsi:type="dcterms:W3CDTF">2023-10-01T10:27:03Z</dcterms:created>
  <dcterms:modified xsi:type="dcterms:W3CDTF">2025-10-02T16:05:48Z</dcterms:modified>
</cp:coreProperties>
</file>