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4" r:id="rId4"/>
    <p:sldId id="260" r:id="rId5"/>
    <p:sldId id="269" r:id="rId6"/>
    <p:sldId id="270" r:id="rId7"/>
    <p:sldId id="272" r:id="rId8"/>
    <p:sldId id="264" r:id="rId9"/>
    <p:sldId id="273" r:id="rId10"/>
    <p:sldId id="265" r:id="rId11"/>
    <p:sldId id="266" r:id="rId1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Ingen typografi, tabelgit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E25E649-3F16-4E02-A733-19D2CDBF48F0}" styleName="Mellemlayout 3 - Markering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1"/>
    <p:restoredTop sz="94643"/>
  </p:normalViewPr>
  <p:slideViewPr>
    <p:cSldViewPr snapToGrid="0">
      <p:cViewPr varScale="1">
        <p:scale>
          <a:sx n="105" d="100"/>
          <a:sy n="105" d="100"/>
        </p:scale>
        <p:origin x="6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ara Jensen" userId="5e70cf2d-534e-4b57-be02-6afb43ed7e61" providerId="ADAL" clId="{68CD6CA0-A9C7-964A-8F3B-EC50958D90B9}"/>
    <pc:docChg chg="custSel addSld delSld modSld">
      <pc:chgData name="Klara Jensen" userId="5e70cf2d-534e-4b57-be02-6afb43ed7e61" providerId="ADAL" clId="{68CD6CA0-A9C7-964A-8F3B-EC50958D90B9}" dt="2023-10-25T06:46:45.150" v="1098" actId="20577"/>
      <pc:docMkLst>
        <pc:docMk/>
      </pc:docMkLst>
      <pc:sldChg chg="addSp delSp modSp mod">
        <pc:chgData name="Klara Jensen" userId="5e70cf2d-534e-4b57-be02-6afb43ed7e61" providerId="ADAL" clId="{68CD6CA0-A9C7-964A-8F3B-EC50958D90B9}" dt="2023-10-24T15:28:10.650" v="288" actId="113"/>
        <pc:sldMkLst>
          <pc:docMk/>
          <pc:sldMk cId="2559460266" sldId="260"/>
        </pc:sldMkLst>
      </pc:sldChg>
      <pc:sldChg chg="del">
        <pc:chgData name="Klara Jensen" userId="5e70cf2d-534e-4b57-be02-6afb43ed7e61" providerId="ADAL" clId="{68CD6CA0-A9C7-964A-8F3B-EC50958D90B9}" dt="2023-10-24T15:39:59.297" v="831" actId="2696"/>
        <pc:sldMkLst>
          <pc:docMk/>
          <pc:sldMk cId="318476351" sldId="262"/>
        </pc:sldMkLst>
      </pc:sldChg>
      <pc:sldChg chg="delSp modSp mod">
        <pc:chgData name="Klara Jensen" userId="5e70cf2d-534e-4b57-be02-6afb43ed7e61" providerId="ADAL" clId="{68CD6CA0-A9C7-964A-8F3B-EC50958D90B9}" dt="2023-10-24T15:49:56.012" v="1096" actId="478"/>
        <pc:sldMkLst>
          <pc:docMk/>
          <pc:sldMk cId="2619877646" sldId="263"/>
        </pc:sldMkLst>
      </pc:sldChg>
      <pc:sldChg chg="modSp mod">
        <pc:chgData name="Klara Jensen" userId="5e70cf2d-534e-4b57-be02-6afb43ed7e61" providerId="ADAL" clId="{68CD6CA0-A9C7-964A-8F3B-EC50958D90B9}" dt="2023-10-23T18:32:38.210" v="11" actId="20577"/>
        <pc:sldMkLst>
          <pc:docMk/>
          <pc:sldMk cId="2805047968" sldId="264"/>
        </pc:sldMkLst>
      </pc:sldChg>
      <pc:sldChg chg="modSp mod">
        <pc:chgData name="Klara Jensen" userId="5e70cf2d-534e-4b57-be02-6afb43ed7e61" providerId="ADAL" clId="{68CD6CA0-A9C7-964A-8F3B-EC50958D90B9}" dt="2023-10-23T18:37:41.371" v="195" actId="20577"/>
        <pc:sldMkLst>
          <pc:docMk/>
          <pc:sldMk cId="1367019030" sldId="266"/>
        </pc:sldMkLst>
      </pc:sldChg>
      <pc:sldChg chg="addSp modSp del mod">
        <pc:chgData name="Klara Jensen" userId="5e70cf2d-534e-4b57-be02-6afb43ed7e61" providerId="ADAL" clId="{68CD6CA0-A9C7-964A-8F3B-EC50958D90B9}" dt="2023-10-24T16:02:49.133" v="1097" actId="2696"/>
        <pc:sldMkLst>
          <pc:docMk/>
          <pc:sldMk cId="1205623076" sldId="268"/>
        </pc:sldMkLst>
      </pc:sldChg>
      <pc:sldChg chg="del">
        <pc:chgData name="Klara Jensen" userId="5e70cf2d-534e-4b57-be02-6afb43ed7e61" providerId="ADAL" clId="{68CD6CA0-A9C7-964A-8F3B-EC50958D90B9}" dt="2023-10-23T18:34:12.540" v="15" actId="2696"/>
        <pc:sldMkLst>
          <pc:docMk/>
          <pc:sldMk cId="1229507928" sldId="269"/>
        </pc:sldMkLst>
      </pc:sldChg>
      <pc:sldChg chg="modSp new mod">
        <pc:chgData name="Klara Jensen" userId="5e70cf2d-534e-4b57-be02-6afb43ed7e61" providerId="ADAL" clId="{68CD6CA0-A9C7-964A-8F3B-EC50958D90B9}" dt="2023-10-25T06:46:45.150" v="1098" actId="20577"/>
        <pc:sldMkLst>
          <pc:docMk/>
          <pc:sldMk cId="1360425423" sldId="269"/>
        </pc:sldMkLst>
      </pc:sldChg>
      <pc:sldChg chg="modSp new mod">
        <pc:chgData name="Klara Jensen" userId="5e70cf2d-534e-4b57-be02-6afb43ed7e61" providerId="ADAL" clId="{68CD6CA0-A9C7-964A-8F3B-EC50958D90B9}" dt="2023-10-24T15:45:04.116" v="1093" actId="20577"/>
        <pc:sldMkLst>
          <pc:docMk/>
          <pc:sldMk cId="3201538540" sldId="270"/>
        </pc:sldMkLst>
      </pc:sldChg>
      <pc:sldChg chg="add">
        <pc:chgData name="Klara Jensen" userId="5e70cf2d-534e-4b57-be02-6afb43ed7e61" providerId="ADAL" clId="{68CD6CA0-A9C7-964A-8F3B-EC50958D90B9}" dt="2023-10-24T15:49:52.062" v="1094"/>
        <pc:sldMkLst>
          <pc:docMk/>
          <pc:sldMk cId="2227821030" sldId="271"/>
        </pc:sldMkLst>
      </pc:sldChg>
    </pc:docChg>
  </pc:docChgLst>
  <pc:docChgLst>
    <pc:chgData name="Klara Jensen" userId="5e70cf2d-534e-4b57-be02-6afb43ed7e61" providerId="ADAL" clId="{B17082D3-623C-AA41-ADF3-DC4E016F9BEB}"/>
    <pc:docChg chg="custSel addSld delSld modSld">
      <pc:chgData name="Klara Jensen" userId="5e70cf2d-534e-4b57-be02-6afb43ed7e61" providerId="ADAL" clId="{B17082D3-623C-AA41-ADF3-DC4E016F9BEB}" dt="2024-10-23T06:42:34.503" v="346" actId="20577"/>
      <pc:docMkLst>
        <pc:docMk/>
      </pc:docMkLst>
      <pc:sldChg chg="modSp mod">
        <pc:chgData name="Klara Jensen" userId="5e70cf2d-534e-4b57-be02-6afb43ed7e61" providerId="ADAL" clId="{B17082D3-623C-AA41-ADF3-DC4E016F9BEB}" dt="2024-10-23T06:42:34.503" v="346" actId="20577"/>
        <pc:sldMkLst>
          <pc:docMk/>
          <pc:sldMk cId="717772259" sldId="257"/>
        </pc:sldMkLst>
      </pc:sldChg>
      <pc:sldChg chg="del">
        <pc:chgData name="Klara Jensen" userId="5e70cf2d-534e-4b57-be02-6afb43ed7e61" providerId="ADAL" clId="{B17082D3-623C-AA41-ADF3-DC4E016F9BEB}" dt="2024-10-22T10:12:38.808" v="1" actId="2696"/>
        <pc:sldMkLst>
          <pc:docMk/>
          <pc:sldMk cId="326083274" sldId="258"/>
        </pc:sldMkLst>
      </pc:sldChg>
      <pc:sldChg chg="modSp mod">
        <pc:chgData name="Klara Jensen" userId="5e70cf2d-534e-4b57-be02-6afb43ed7e61" providerId="ADAL" clId="{B17082D3-623C-AA41-ADF3-DC4E016F9BEB}" dt="2024-10-22T14:42:35.310" v="43" actId="20577"/>
        <pc:sldMkLst>
          <pc:docMk/>
          <pc:sldMk cId="3225524947" sldId="259"/>
        </pc:sldMkLst>
      </pc:sldChg>
      <pc:sldChg chg="del">
        <pc:chgData name="Klara Jensen" userId="5e70cf2d-534e-4b57-be02-6afb43ed7e61" providerId="ADAL" clId="{B17082D3-623C-AA41-ADF3-DC4E016F9BEB}" dt="2024-10-22T10:15:19.781" v="3" actId="2696"/>
        <pc:sldMkLst>
          <pc:docMk/>
          <pc:sldMk cId="2619877646" sldId="263"/>
        </pc:sldMkLst>
      </pc:sldChg>
      <pc:sldChg chg="modSp mod">
        <pc:chgData name="Klara Jensen" userId="5e70cf2d-534e-4b57-be02-6afb43ed7e61" providerId="ADAL" clId="{B17082D3-623C-AA41-ADF3-DC4E016F9BEB}" dt="2024-10-22T15:46:00.525" v="305" actId="27636"/>
        <pc:sldMkLst>
          <pc:docMk/>
          <pc:sldMk cId="2849309912" sldId="265"/>
        </pc:sldMkLst>
      </pc:sldChg>
      <pc:sldChg chg="del">
        <pc:chgData name="Klara Jensen" userId="5e70cf2d-534e-4b57-be02-6afb43ed7e61" providerId="ADAL" clId="{B17082D3-623C-AA41-ADF3-DC4E016F9BEB}" dt="2024-10-22T10:17:06.121" v="4" actId="2696"/>
        <pc:sldMkLst>
          <pc:docMk/>
          <pc:sldMk cId="2227821030" sldId="271"/>
        </pc:sldMkLst>
      </pc:sldChg>
      <pc:sldChg chg="delSp modSp add mod modAnim">
        <pc:chgData name="Klara Jensen" userId="5e70cf2d-534e-4b57-be02-6afb43ed7e61" providerId="ADAL" clId="{B17082D3-623C-AA41-ADF3-DC4E016F9BEB}" dt="2024-10-22T15:36:58.418" v="68" actId="478"/>
        <pc:sldMkLst>
          <pc:docMk/>
          <pc:sldMk cId="4246343294" sldId="272"/>
        </pc:sldMkLst>
      </pc:sldChg>
      <pc:sldChg chg="add">
        <pc:chgData name="Klara Jensen" userId="5e70cf2d-534e-4b57-be02-6afb43ed7e61" providerId="ADAL" clId="{B17082D3-623C-AA41-ADF3-DC4E016F9BEB}" dt="2024-10-22T15:36:49.003" v="66"/>
        <pc:sldMkLst>
          <pc:docMk/>
          <pc:sldMk cId="3442925097" sldId="273"/>
        </pc:sldMkLst>
      </pc:sldChg>
      <pc:sldChg chg="new del">
        <pc:chgData name="Klara Jensen" userId="5e70cf2d-534e-4b57-be02-6afb43ed7e61" providerId="ADAL" clId="{B17082D3-623C-AA41-ADF3-DC4E016F9BEB}" dt="2024-10-22T15:36:46.920" v="65" actId="2696"/>
        <pc:sldMkLst>
          <pc:docMk/>
          <pc:sldMk cId="4148431591" sldId="273"/>
        </pc:sldMkLst>
      </pc:sldChg>
    </pc:docChg>
  </pc:docChgLst>
  <pc:docChgLst>
    <pc:chgData name="Klara Jensen" userId="5e70cf2d-534e-4b57-be02-6afb43ed7e61" providerId="ADAL" clId="{ECF5B220-A270-5353-9202-B5452D27BE5F}"/>
    <pc:docChg chg="addSld delSld modSld">
      <pc:chgData name="Klara Jensen" userId="5e70cf2d-534e-4b57-be02-6afb43ed7e61" providerId="ADAL" clId="{ECF5B220-A270-5353-9202-B5452D27BE5F}" dt="2025-10-20T15:20:11.094" v="353" actId="1076"/>
      <pc:docMkLst>
        <pc:docMk/>
      </pc:docMkLst>
      <pc:sldChg chg="modSp mod">
        <pc:chgData name="Klara Jensen" userId="5e70cf2d-534e-4b57-be02-6afb43ed7e61" providerId="ADAL" clId="{ECF5B220-A270-5353-9202-B5452D27BE5F}" dt="2025-10-20T15:15:20.654" v="116" actId="20577"/>
        <pc:sldMkLst>
          <pc:docMk/>
          <pc:sldMk cId="717772259" sldId="257"/>
        </pc:sldMkLst>
        <pc:spChg chg="mod">
          <ac:chgData name="Klara Jensen" userId="5e70cf2d-534e-4b57-be02-6afb43ed7e61" providerId="ADAL" clId="{ECF5B220-A270-5353-9202-B5452D27BE5F}" dt="2025-10-20T15:15:20.654" v="116" actId="20577"/>
          <ac:spMkLst>
            <pc:docMk/>
            <pc:sldMk cId="717772259" sldId="257"/>
            <ac:spMk id="3" creationId="{C2A96988-D4DD-E43D-B97C-F430D04BC802}"/>
          </ac:spMkLst>
        </pc:spChg>
      </pc:sldChg>
      <pc:sldChg chg="del">
        <pc:chgData name="Klara Jensen" userId="5e70cf2d-534e-4b57-be02-6afb43ed7e61" providerId="ADAL" clId="{ECF5B220-A270-5353-9202-B5452D27BE5F}" dt="2025-10-15T07:15:00.077" v="14" actId="2696"/>
        <pc:sldMkLst>
          <pc:docMk/>
          <pc:sldMk cId="3225524947" sldId="259"/>
        </pc:sldMkLst>
      </pc:sldChg>
      <pc:sldChg chg="addSp modSp mod">
        <pc:chgData name="Klara Jensen" userId="5e70cf2d-534e-4b57-be02-6afb43ed7e61" providerId="ADAL" clId="{ECF5B220-A270-5353-9202-B5452D27BE5F}" dt="2025-10-20T15:20:11.094" v="353" actId="1076"/>
        <pc:sldMkLst>
          <pc:docMk/>
          <pc:sldMk cId="1367019030" sldId="266"/>
        </pc:sldMkLst>
        <pc:spChg chg="mod">
          <ac:chgData name="Klara Jensen" userId="5e70cf2d-534e-4b57-be02-6afb43ed7e61" providerId="ADAL" clId="{ECF5B220-A270-5353-9202-B5452D27BE5F}" dt="2025-10-20T15:18:32.948" v="276" actId="20577"/>
          <ac:spMkLst>
            <pc:docMk/>
            <pc:sldMk cId="1367019030" sldId="266"/>
            <ac:spMk id="2" creationId="{5F5A1BDC-0209-FA56-EC3F-899013673EA9}"/>
          </ac:spMkLst>
        </pc:spChg>
        <pc:spChg chg="mod">
          <ac:chgData name="Klara Jensen" userId="5e70cf2d-534e-4b57-be02-6afb43ed7e61" providerId="ADAL" clId="{ECF5B220-A270-5353-9202-B5452D27BE5F}" dt="2025-10-20T15:20:01.772" v="352" actId="5793"/>
          <ac:spMkLst>
            <pc:docMk/>
            <pc:sldMk cId="1367019030" sldId="266"/>
            <ac:spMk id="3" creationId="{B97156EE-3EE0-5CA5-DDF2-4963EE33BD98}"/>
          </ac:spMkLst>
        </pc:spChg>
        <pc:graphicFrameChg chg="add mod modGraphic">
          <ac:chgData name="Klara Jensen" userId="5e70cf2d-534e-4b57-be02-6afb43ed7e61" providerId="ADAL" clId="{ECF5B220-A270-5353-9202-B5452D27BE5F}" dt="2025-10-20T15:20:11.094" v="353" actId="1076"/>
          <ac:graphicFrameMkLst>
            <pc:docMk/>
            <pc:sldMk cId="1367019030" sldId="266"/>
            <ac:graphicFrameMk id="4" creationId="{2F155BF1-D08B-15F6-49C8-C468C5149A26}"/>
          </ac:graphicFrameMkLst>
        </pc:graphicFrameChg>
      </pc:sldChg>
      <pc:sldChg chg="modSp new mod">
        <pc:chgData name="Klara Jensen" userId="5e70cf2d-534e-4b57-be02-6afb43ed7e61" providerId="ADAL" clId="{ECF5B220-A270-5353-9202-B5452D27BE5F}" dt="2025-10-20T15:16:43.561" v="256" actId="20577"/>
        <pc:sldMkLst>
          <pc:docMk/>
          <pc:sldMk cId="854501554" sldId="274"/>
        </pc:sldMkLst>
        <pc:spChg chg="mod">
          <ac:chgData name="Klara Jensen" userId="5e70cf2d-534e-4b57-be02-6afb43ed7e61" providerId="ADAL" clId="{ECF5B220-A270-5353-9202-B5452D27BE5F}" dt="2025-10-20T15:16:43.561" v="256" actId="20577"/>
          <ac:spMkLst>
            <pc:docMk/>
            <pc:sldMk cId="854501554" sldId="274"/>
            <ac:spMk id="2" creationId="{48BB05D2-AE52-40AE-52D6-C630D1E52891}"/>
          </ac:spMkLst>
        </pc:spChg>
        <pc:spChg chg="mod">
          <ac:chgData name="Klara Jensen" userId="5e70cf2d-534e-4b57-be02-6afb43ed7e61" providerId="ADAL" clId="{ECF5B220-A270-5353-9202-B5452D27BE5F}" dt="2025-10-20T15:16:37.004" v="242" actId="20577"/>
          <ac:spMkLst>
            <pc:docMk/>
            <pc:sldMk cId="854501554" sldId="274"/>
            <ac:spMk id="3" creationId="{52B250D8-3A08-384E-C0D1-C3052174549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604EB8-4896-2552-7E18-EECA075150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6419BF2-42CA-E85F-60FF-E25D423149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DAF16B4-41E8-6293-927D-63BC92910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50FD0-38FA-3746-BEE3-F98CB860A29A}" type="datetimeFigureOut">
              <a:rPr lang="da-DK" smtClean="0"/>
              <a:t>20.10.2025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76A556A-A635-5E86-1016-AC41BC3D5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692E2B8-90DC-A17D-ABAB-D0C89DF08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2E991-5253-974F-A6AB-26C225412C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87360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7888FD-BC40-122F-6712-25E728595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6860A58-3ABC-819F-74B3-E69C85E47A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AD9FBFF-A2D5-F380-4617-88A14CD6B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50FD0-38FA-3746-BEE3-F98CB860A29A}" type="datetimeFigureOut">
              <a:rPr lang="da-DK" smtClean="0"/>
              <a:t>20.10.2025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C8853F6-43F1-C542-CA0B-57D6AE80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CB78C04-88AC-DDB3-0C16-834301960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2E991-5253-974F-A6AB-26C225412C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55278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1E0D7BA0-9D79-FB34-96E1-BA7A8645A9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9AC6998-812F-892B-A2D0-ABB9B21E2F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1D8E9BE-A2B1-8726-1DB8-02764313E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50FD0-38FA-3746-BEE3-F98CB860A29A}" type="datetimeFigureOut">
              <a:rPr lang="da-DK" smtClean="0"/>
              <a:t>20.10.2025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CA43C7B-03B4-B04B-76F4-3CE8539FE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789A74A-FF6C-B8F8-3F39-A1B106878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2E991-5253-974F-A6AB-26C225412C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46801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4A56D8-5EDB-F631-47B2-578CADDD8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9EACDFC-1ACC-0FF4-A2D0-B3F3949451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119F30E-53E4-9D29-E6EE-D06FC518D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50FD0-38FA-3746-BEE3-F98CB860A29A}" type="datetimeFigureOut">
              <a:rPr lang="da-DK" smtClean="0"/>
              <a:t>20.10.2025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5549D61-9580-DC96-8E22-013E09F46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8F03E84-ACF6-BF8B-D768-3A7B93FC9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2E991-5253-974F-A6AB-26C225412C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62507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E0630E-8ACB-1193-0318-846D713A5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3948992-A50F-C271-FD7B-F9AAAB7AEF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16764ED-33F4-E970-780A-AD11C013B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50FD0-38FA-3746-BEE3-F98CB860A29A}" type="datetimeFigureOut">
              <a:rPr lang="da-DK" smtClean="0"/>
              <a:t>20.10.2025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276442D-1009-34C0-6D55-3F9F8C72F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9689EB7-8296-A97A-0596-8C53282F1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2E991-5253-974F-A6AB-26C225412C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6437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5FD6CD-D7B3-D01C-572A-27EA44D55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04F3EBD-1A00-A656-1AC8-5E80760DDF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FF61D4C-A0AC-6058-D261-166F012C26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B9620C7-0B87-E4B3-BED4-6DC7C329F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50FD0-38FA-3746-BEE3-F98CB860A29A}" type="datetimeFigureOut">
              <a:rPr lang="da-DK" smtClean="0"/>
              <a:t>20.10.2025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CD10C0D-7593-0D38-872B-479FF839C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EAC71B6-BAAF-7D08-54F1-C5D959AA4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2E991-5253-974F-A6AB-26C225412C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5831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150D3C-3AE6-CE2C-A3B0-2342A95ED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1267CF9-FE3B-6F58-B06E-F98808A383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A27B96C-C1F9-7043-00BE-08F684D4A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E616252B-0FA0-E84A-4000-B174F22413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1BE9B8B0-B149-2F62-E90E-C0068E1EA5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DDC65EEB-1EF5-0F2E-A24A-BE16D33F7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50FD0-38FA-3746-BEE3-F98CB860A29A}" type="datetimeFigureOut">
              <a:rPr lang="da-DK" smtClean="0"/>
              <a:t>20.10.2025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3745A761-4187-C592-9D50-198631FE1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F63BC8C-CE53-9BBB-761F-32703547F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2E991-5253-974F-A6AB-26C225412C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99653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C02FD1-BFE3-23CF-8945-1827BA79B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E22137D-2178-8EE9-2BA2-9C5CD9AD4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50FD0-38FA-3746-BEE3-F98CB860A29A}" type="datetimeFigureOut">
              <a:rPr lang="da-DK" smtClean="0"/>
              <a:t>20.10.2025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34788E2-BF14-2766-BA07-185427C3B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EE3439D-BEC9-7FAE-38B0-D4BEDB538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2E991-5253-974F-A6AB-26C225412C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2748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15385462-DC27-200A-1DEC-885A456A8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50FD0-38FA-3746-BEE3-F98CB860A29A}" type="datetimeFigureOut">
              <a:rPr lang="da-DK" smtClean="0"/>
              <a:t>20.10.2025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FF55B31-5564-EFE4-9FCE-19B49DF03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656F3CF-9578-2593-74CB-DD220DD43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2E991-5253-974F-A6AB-26C225412C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74501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E3ED24-25E3-FC7B-7410-676D84C5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FDDEC73-7D09-93DF-2116-16F326246C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DC25AD1-FDAB-BBCB-0BBC-E972185D42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E9C3C84-A01D-5766-F317-2A12C0004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50FD0-38FA-3746-BEE3-F98CB860A29A}" type="datetimeFigureOut">
              <a:rPr lang="da-DK" smtClean="0"/>
              <a:t>20.10.2025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70F72A9-C15D-C56B-42A1-F4CBAD942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6E80BDB-5339-972E-0AFC-1C11BC45E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2E991-5253-974F-A6AB-26C225412C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40655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EE2221-1801-73F1-157B-D3FB0962D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D8C35EB0-8915-B843-4D25-48A7FFA2E8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5C2396DC-3280-B4CA-B276-1FE933087B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20B0D4E-4067-B2F8-E5A3-12BED4069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50FD0-38FA-3746-BEE3-F98CB860A29A}" type="datetimeFigureOut">
              <a:rPr lang="da-DK" smtClean="0"/>
              <a:t>20.10.2025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8112190-372B-3522-4D0C-E869AC19A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D678394-CADA-53CD-2A93-0E4D0EE60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2E991-5253-974F-A6AB-26C225412C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15233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3932376E-2618-DE65-958B-1BA149A55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C346317-9FE9-142B-C543-0E36DD048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51633FA-5384-1312-7C1F-68E59A4FFF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50FD0-38FA-3746-BEE3-F98CB860A29A}" type="datetimeFigureOut">
              <a:rPr lang="da-DK" smtClean="0"/>
              <a:t>20.10.2025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DB7A2B6-2506-702B-EC1D-C28F27F7A5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479333F-B4D6-9C80-BFF8-238F38A398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D2E991-5253-974F-A6AB-26C225412C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5819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00AF86-1269-C345-A401-46C117CB35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a-DK" sz="4000" dirty="0"/>
              <a:t>Afrunding af ‘Kost og sundhed’.</a:t>
            </a:r>
            <a:br>
              <a:rPr lang="da-DK" sz="4000" dirty="0"/>
            </a:br>
            <a:r>
              <a:rPr lang="da-DK" sz="4000" dirty="0"/>
              <a:t>Opstart på ‘Sex, hormoner og ønskebørn’.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468DB3C0-2418-EBDA-12F3-CC8C8748A3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68697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E753B0-6D0C-A890-E17D-B8FB4601A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Pubertet og hormoner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A2268A3-F5F2-558F-D27E-93B18512C1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049963" cy="4667250"/>
          </a:xfrm>
        </p:spPr>
        <p:txBody>
          <a:bodyPr>
            <a:normAutofit fontScale="92500" lnSpcReduction="10000"/>
          </a:bodyPr>
          <a:lstStyle/>
          <a:p>
            <a:r>
              <a:rPr lang="da-DK" dirty="0"/>
              <a:t>Ved pubertetens start begynder </a:t>
            </a:r>
            <a:r>
              <a:rPr lang="da-DK" dirty="0" err="1"/>
              <a:t>hypothalamus</a:t>
            </a:r>
            <a:r>
              <a:rPr lang="da-DK" dirty="0"/>
              <a:t> at producere hormonet </a:t>
            </a:r>
            <a:r>
              <a:rPr lang="da-DK" dirty="0" err="1"/>
              <a:t>GnRH</a:t>
            </a:r>
            <a:r>
              <a:rPr lang="da-DK" dirty="0"/>
              <a:t>.</a:t>
            </a:r>
          </a:p>
          <a:p>
            <a:r>
              <a:rPr lang="da-DK" dirty="0" err="1"/>
              <a:t>GnRH</a:t>
            </a:r>
            <a:r>
              <a:rPr lang="da-DK" dirty="0"/>
              <a:t> påvirker hypofysen til at producere de to overordnede kønshormoner FSH og LH.</a:t>
            </a:r>
          </a:p>
          <a:p>
            <a:r>
              <a:rPr lang="da-DK" dirty="0"/>
              <a:t>Mænd: LH påvirker testiklerne til at danne testosteron, der medfører udvikling af mandlige sekundære kønstræk.</a:t>
            </a:r>
          </a:p>
          <a:p>
            <a:r>
              <a:rPr lang="da-DK" dirty="0"/>
              <a:t>Kvinder: FSH påvirker æggestokkene til at danne østrogen, der medfører udvikling af kvindelige sekundære kønskarakterer.</a:t>
            </a:r>
          </a:p>
          <a:p>
            <a:endParaRPr lang="da-DK" dirty="0"/>
          </a:p>
          <a:p>
            <a:endParaRPr lang="da-DK" dirty="0"/>
          </a:p>
        </p:txBody>
      </p:sp>
      <p:pic>
        <p:nvPicPr>
          <p:cNvPr id="2050" name="Picture 2" descr="undefined">
            <a:extLst>
              <a:ext uri="{FF2B5EF4-FFF2-40B4-BE49-F238E27FC236}">
                <a16:creationId xmlns:a16="http://schemas.microsoft.com/office/drawing/2014/main" id="{A6508379-067C-572C-2172-E22A3DA013A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68" r="19916"/>
          <a:stretch/>
        </p:blipFill>
        <p:spPr bwMode="auto">
          <a:xfrm>
            <a:off x="8072438" y="0"/>
            <a:ext cx="395763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93099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5A1BDC-0209-FA56-EC3F-899013673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Tavleøvelse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97156EE-3EE0-5CA5-DDF2-4963EE33B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Tegn på tavlerne en figur, som illustrerer, hvordan hormoner virker. Inddrag begreberne ‘hormonproducerende celle’, ‘hormon’, ‘receptor’ og ‘målcelle’. 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Udfyld et skema med eksempler: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2F155BF1-D08B-15F6-49C8-C468C5149A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1724303"/>
              </p:ext>
            </p:extLst>
          </p:nvPr>
        </p:nvGraphicFramePr>
        <p:xfrm>
          <a:off x="1532128" y="4273931"/>
          <a:ext cx="9127743" cy="22189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2581">
                  <a:extLst>
                    <a:ext uri="{9D8B030D-6E8A-4147-A177-3AD203B41FA5}">
                      <a16:colId xmlns:a16="http://schemas.microsoft.com/office/drawing/2014/main" val="2045335958"/>
                    </a:ext>
                  </a:extLst>
                </a:gridCol>
                <a:gridCol w="3042581">
                  <a:extLst>
                    <a:ext uri="{9D8B030D-6E8A-4147-A177-3AD203B41FA5}">
                      <a16:colId xmlns:a16="http://schemas.microsoft.com/office/drawing/2014/main" val="1197510972"/>
                    </a:ext>
                  </a:extLst>
                </a:gridCol>
                <a:gridCol w="3042581">
                  <a:extLst>
                    <a:ext uri="{9D8B030D-6E8A-4147-A177-3AD203B41FA5}">
                      <a16:colId xmlns:a16="http://schemas.microsoft.com/office/drawing/2014/main" val="2228624169"/>
                    </a:ext>
                  </a:extLst>
                </a:gridCol>
              </a:tblGrid>
              <a:tr h="832104">
                <a:tc>
                  <a:txBody>
                    <a:bodyPr/>
                    <a:lstStyle/>
                    <a:p>
                      <a:r>
                        <a:rPr lang="da-DK" sz="2400" dirty="0"/>
                        <a:t>Hormonproducerende celle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400" dirty="0"/>
                        <a:t>Hormon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400" dirty="0"/>
                        <a:t>Målcelle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4622543"/>
                  </a:ext>
                </a:extLst>
              </a:tr>
              <a:tr h="462280">
                <a:tc>
                  <a:txBody>
                    <a:bodyPr/>
                    <a:lstStyle/>
                    <a:p>
                      <a:endParaRPr lang="da-D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5787660"/>
                  </a:ext>
                </a:extLst>
              </a:tr>
              <a:tr h="462280">
                <a:tc>
                  <a:txBody>
                    <a:bodyPr/>
                    <a:lstStyle/>
                    <a:p>
                      <a:endParaRPr lang="da-D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7830941"/>
                  </a:ext>
                </a:extLst>
              </a:tr>
              <a:tr h="462280">
                <a:tc>
                  <a:txBody>
                    <a:bodyPr/>
                    <a:lstStyle/>
                    <a:p>
                      <a:endParaRPr lang="da-DK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57129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7019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EB55F2-CB50-AE93-F548-45E7CF3DB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Plan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2A96988-D4DD-E43D-B97C-F430D04BC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Feedback på rapporter</a:t>
            </a:r>
          </a:p>
          <a:p>
            <a:r>
              <a:rPr lang="da-DK" dirty="0"/>
              <a:t>Evalueringskriterier og prøver tilbage</a:t>
            </a:r>
          </a:p>
          <a:p>
            <a:r>
              <a:rPr lang="da-DK" dirty="0"/>
              <a:t>Begrebsafklaring (køn og seksualitet)</a:t>
            </a:r>
          </a:p>
          <a:p>
            <a:r>
              <a:rPr lang="da-DK" dirty="0"/>
              <a:t>Biologisk køn</a:t>
            </a:r>
          </a:p>
          <a:p>
            <a:r>
              <a:rPr lang="da-DK" dirty="0"/>
              <a:t>Kroppens signalsystemer</a:t>
            </a:r>
          </a:p>
        </p:txBody>
      </p:sp>
    </p:spTree>
    <p:extLst>
      <p:ext uri="{BB962C8B-B14F-4D97-AF65-F5344CB8AC3E}">
        <p14:creationId xmlns:p14="http://schemas.microsoft.com/office/powerpoint/2010/main" val="717772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BB05D2-AE52-40AE-52D6-C630D1E52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Feedback på rapport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2B250D8-3A08-384E-C0D1-C305217454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Læs feedbacken til rapporten om jeres sandwich</a:t>
            </a:r>
          </a:p>
        </p:txBody>
      </p:sp>
    </p:spTree>
    <p:extLst>
      <p:ext uri="{BB962C8B-B14F-4D97-AF65-F5344CB8AC3E}">
        <p14:creationId xmlns:p14="http://schemas.microsoft.com/office/powerpoint/2010/main" val="854501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EF19BD-9325-68A3-7BCB-1EC20AF5E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Begrebsafklaring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7B9E263-F1CD-C77A-730F-647DAB452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Snak med sidemanden om, hvad begreberne i tabellen betyder.</a:t>
            </a:r>
          </a:p>
        </p:txBody>
      </p:sp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2E214D69-AE5B-ADF7-AE7B-5C69F8CD84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0780331"/>
              </p:ext>
            </p:extLst>
          </p:nvPr>
        </p:nvGraphicFramePr>
        <p:xfrm>
          <a:off x="1219200" y="2474975"/>
          <a:ext cx="9034272" cy="370198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377440">
                  <a:extLst>
                    <a:ext uri="{9D8B030D-6E8A-4147-A177-3AD203B41FA5}">
                      <a16:colId xmlns:a16="http://schemas.microsoft.com/office/drawing/2014/main" val="1192374674"/>
                    </a:ext>
                  </a:extLst>
                </a:gridCol>
                <a:gridCol w="6656832">
                  <a:extLst>
                    <a:ext uri="{9D8B030D-6E8A-4147-A177-3AD203B41FA5}">
                      <a16:colId xmlns:a16="http://schemas.microsoft.com/office/drawing/2014/main" val="1018066104"/>
                    </a:ext>
                  </a:extLst>
                </a:gridCol>
              </a:tblGrid>
              <a:tr h="740397">
                <a:tc>
                  <a:txBody>
                    <a:bodyPr/>
                    <a:lstStyle/>
                    <a:p>
                      <a:r>
                        <a:rPr lang="da-DK" sz="2800" b="1" kern="100" dirty="0">
                          <a:effectLst/>
                        </a:rPr>
                        <a:t>Begreb</a:t>
                      </a:r>
                      <a:endParaRPr lang="da-DK" sz="28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800" b="1" kern="100" dirty="0">
                          <a:effectLst/>
                        </a:rPr>
                        <a:t>Begrebsforklaring</a:t>
                      </a:r>
                      <a:endParaRPr lang="da-DK" sz="28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6455280"/>
                  </a:ext>
                </a:extLst>
              </a:tr>
              <a:tr h="740397">
                <a:tc>
                  <a:txBody>
                    <a:bodyPr/>
                    <a:lstStyle/>
                    <a:p>
                      <a:r>
                        <a:rPr lang="da-DK" sz="2800" kern="100" dirty="0">
                          <a:effectLst/>
                        </a:rPr>
                        <a:t>Biologisk køn</a:t>
                      </a:r>
                      <a:endParaRPr lang="da-DK" sz="2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800" kern="100" dirty="0">
                          <a:effectLst/>
                        </a:rPr>
                        <a:t> </a:t>
                      </a:r>
                      <a:endParaRPr lang="da-DK" sz="2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2626906"/>
                  </a:ext>
                </a:extLst>
              </a:tr>
              <a:tr h="740397">
                <a:tc>
                  <a:txBody>
                    <a:bodyPr/>
                    <a:lstStyle/>
                    <a:p>
                      <a:r>
                        <a:rPr lang="da-DK" sz="2800" kern="100">
                          <a:effectLst/>
                        </a:rPr>
                        <a:t>Socialt køn</a:t>
                      </a:r>
                      <a:endParaRPr lang="da-DK" sz="2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800" kern="100" dirty="0">
                          <a:effectLst/>
                        </a:rPr>
                        <a:t> </a:t>
                      </a:r>
                      <a:endParaRPr lang="da-DK" sz="2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4624539"/>
                  </a:ext>
                </a:extLst>
              </a:tr>
              <a:tr h="740397">
                <a:tc>
                  <a:txBody>
                    <a:bodyPr/>
                    <a:lstStyle/>
                    <a:p>
                      <a:r>
                        <a:rPr lang="da-DK" sz="2800" kern="100">
                          <a:effectLst/>
                        </a:rPr>
                        <a:t>Kønsidentitet</a:t>
                      </a:r>
                      <a:endParaRPr lang="da-DK" sz="2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800" kern="100" dirty="0">
                          <a:effectLst/>
                        </a:rPr>
                        <a:t> </a:t>
                      </a:r>
                      <a:endParaRPr lang="da-DK" sz="2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3021596"/>
                  </a:ext>
                </a:extLst>
              </a:tr>
              <a:tr h="740397">
                <a:tc>
                  <a:txBody>
                    <a:bodyPr/>
                    <a:lstStyle/>
                    <a:p>
                      <a:r>
                        <a:rPr lang="da-DK" sz="2800" kern="100">
                          <a:effectLst/>
                        </a:rPr>
                        <a:t>Seksualitet</a:t>
                      </a:r>
                      <a:endParaRPr lang="da-DK" sz="2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800" kern="100" dirty="0">
                          <a:effectLst/>
                        </a:rPr>
                        <a:t> </a:t>
                      </a:r>
                      <a:endParaRPr lang="da-DK" sz="2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12978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9460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7BA8E0-C5ED-0870-01FB-0E9C2BA72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Forløbet sex, hormoner og ønskebørn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8771985-0080-ECE8-67BD-D012DEEA2C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Forløbets indhold:</a:t>
            </a:r>
          </a:p>
          <a:p>
            <a:pPr lvl="1"/>
            <a:r>
              <a:rPr lang="da-DK" dirty="0"/>
              <a:t>Fokus på det biologiske kønsbegreb</a:t>
            </a:r>
          </a:p>
          <a:p>
            <a:pPr lvl="1"/>
            <a:r>
              <a:rPr lang="da-DK" dirty="0"/>
              <a:t>Opbygning og funktion af kønsorganer.</a:t>
            </a:r>
          </a:p>
          <a:p>
            <a:pPr lvl="1"/>
            <a:r>
              <a:rPr lang="da-DK" dirty="0"/>
              <a:t>Hormonelregulering af sædcelledannelse og menstruationscyklus.</a:t>
            </a:r>
          </a:p>
          <a:p>
            <a:pPr lvl="1"/>
            <a:r>
              <a:rPr lang="da-DK" dirty="0"/>
              <a:t>Hvordan virker ægløsningstests, graviditetstests og forskellige typer prævention?</a:t>
            </a:r>
          </a:p>
          <a:p>
            <a:pPr lvl="1"/>
            <a:r>
              <a:rPr lang="da-DK" dirty="0"/>
              <a:t>Fosterudvikling og abort.</a:t>
            </a:r>
          </a:p>
          <a:p>
            <a:pPr lvl="1"/>
            <a:r>
              <a:rPr lang="da-DK" dirty="0"/>
              <a:t>Ufrivillig barnløshed og kunstig befrugtning.</a:t>
            </a:r>
          </a:p>
          <a:p>
            <a:pPr lvl="1"/>
            <a:endParaRPr lang="da-DK" dirty="0"/>
          </a:p>
          <a:p>
            <a:pPr lvl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60425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01AA0D-E183-46B8-0663-38DA79178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Det biologiske kønsbegreb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4A22FE1-D766-8CAB-74D5-89B401E37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Arbejdsark</a:t>
            </a:r>
          </a:p>
        </p:txBody>
      </p:sp>
    </p:spTree>
    <p:extLst>
      <p:ext uri="{BB962C8B-B14F-4D97-AF65-F5344CB8AC3E}">
        <p14:creationId xmlns:p14="http://schemas.microsoft.com/office/powerpoint/2010/main" val="3201538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2CC839-F5EB-31F8-FC01-C70FF11F3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87043F-1C30-6556-2C87-B4C27F788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Signalsystemer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FCA018D-D537-31EA-F5AF-E54E6A34D73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b="1" dirty="0"/>
              <a:t>Nervesystemet:</a:t>
            </a:r>
          </a:p>
          <a:p>
            <a:r>
              <a:rPr lang="da-DK" dirty="0"/>
              <a:t>Hjernen, rygmarven og øvrige nerveceller i kroppen</a:t>
            </a:r>
          </a:p>
          <a:p>
            <a:r>
              <a:rPr lang="da-DK" dirty="0"/>
              <a:t>Reagerer kortvarigt og hurtigt på stimuli.</a:t>
            </a:r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61EDD67-D03F-D055-2B7B-68DD748D710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b="1" dirty="0"/>
              <a:t>Hormonsystemet:</a:t>
            </a:r>
          </a:p>
          <a:p>
            <a:r>
              <a:rPr lang="da-DK" dirty="0"/>
              <a:t>Hormonproducerende kirtler</a:t>
            </a:r>
          </a:p>
          <a:p>
            <a:r>
              <a:rPr lang="da-DK" dirty="0"/>
              <a:t>Langsommere kommunikationssystem ofte med en længerevarende effekt.</a:t>
            </a:r>
          </a:p>
          <a:p>
            <a:endParaRPr lang="da-DK" dirty="0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46343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5B8ECBF0-2DB4-D152-E130-87067E6C2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Hormoner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3801225C-8DC2-6C98-D7B0-3BE9C35366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Hormoner produceres i kirtler rundt omkring i kroppen. F.eks. producerer bugspytkirtlen hormonerne </a:t>
            </a:r>
            <a:r>
              <a:rPr lang="da-DK" dirty="0" err="1"/>
              <a:t>glykagon</a:t>
            </a:r>
            <a:r>
              <a:rPr lang="da-DK" dirty="0"/>
              <a:t> og insulin.</a:t>
            </a:r>
          </a:p>
          <a:p>
            <a:r>
              <a:rPr lang="da-DK" dirty="0"/>
              <a:t>Hormoner transporteres rundt i kroppen med blodet.</a:t>
            </a:r>
          </a:p>
          <a:p>
            <a:r>
              <a:rPr lang="da-DK" dirty="0"/>
              <a:t>Hormoner bindes til receptorer på målcellen og giver hermed signal til målcellen.</a:t>
            </a:r>
          </a:p>
          <a:p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1026" name="Picture 2" descr="Hormoner">
            <a:extLst>
              <a:ext uri="{FF2B5EF4-FFF2-40B4-BE49-F238E27FC236}">
                <a16:creationId xmlns:a16="http://schemas.microsoft.com/office/drawing/2014/main" id="{B4660E87-10A1-1DB7-5131-F01CB3DC3E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20"/>
          <a:stretch/>
        </p:blipFill>
        <p:spPr bwMode="auto">
          <a:xfrm>
            <a:off x="3609975" y="3816350"/>
            <a:ext cx="5190716" cy="304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5047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638516-D634-439A-9E96-0ABD152D20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EF0A86-50E6-EF43-4263-5852CC05E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Signalsystemer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063CCEE-6693-307E-D128-975404F9BCD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b="1" dirty="0"/>
              <a:t>Nervesystemet:</a:t>
            </a:r>
          </a:p>
          <a:p>
            <a:r>
              <a:rPr lang="da-DK" dirty="0"/>
              <a:t>Hjernen, rygmarven og øvrige nerveceller i kroppen</a:t>
            </a:r>
          </a:p>
          <a:p>
            <a:r>
              <a:rPr lang="da-DK" dirty="0"/>
              <a:t>Reagerer kortvarigt og hurtigt på stimuli.</a:t>
            </a:r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6EAA441-51D1-4DEB-CC8E-81DE1E64D28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b="1" dirty="0"/>
              <a:t>Hormonsystemet:</a:t>
            </a:r>
          </a:p>
          <a:p>
            <a:r>
              <a:rPr lang="da-DK" dirty="0"/>
              <a:t>Hormonproducerende kirtler</a:t>
            </a:r>
          </a:p>
          <a:p>
            <a:r>
              <a:rPr lang="da-DK" dirty="0"/>
              <a:t>Langsommere kommunikationssystem ofte med en længerevarende effekt.</a:t>
            </a:r>
          </a:p>
          <a:p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3076" name="Picture 4" descr="Sms-beskeden fylder 25 år | Komputer.dk">
            <a:extLst>
              <a:ext uri="{FF2B5EF4-FFF2-40B4-BE49-F238E27FC236}">
                <a16:creationId xmlns:a16="http://schemas.microsoft.com/office/drawing/2014/main" id="{DC451DC4-3C53-B215-12FB-0F34EB7E13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253" y="4046284"/>
            <a:ext cx="3845052" cy="2563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STOCKHOLM Tv-bord, valnøddetræsfiner, 160x40x50 cm - IKEA">
            <a:extLst>
              <a:ext uri="{FF2B5EF4-FFF2-40B4-BE49-F238E27FC236}">
                <a16:creationId xmlns:a16="http://schemas.microsoft.com/office/drawing/2014/main" id="{D4C22B84-96DF-A3A6-BF61-E03A4C49DFD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139"/>
          <a:stretch/>
        </p:blipFill>
        <p:spPr bwMode="auto">
          <a:xfrm>
            <a:off x="6557253" y="4046284"/>
            <a:ext cx="4411494" cy="3170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2925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324</Words>
  <Application>Microsoft Macintosh PowerPoint</Application>
  <PresentationFormat>Widescreen</PresentationFormat>
  <Paragraphs>61</Paragraphs>
  <Slides>11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Office-tema</vt:lpstr>
      <vt:lpstr>Afrunding af ‘Kost og sundhed’. Opstart på ‘Sex, hormoner og ønskebørn’.</vt:lpstr>
      <vt:lpstr>Plan</vt:lpstr>
      <vt:lpstr>Feedback på rapport</vt:lpstr>
      <vt:lpstr>Begrebsafklaring</vt:lpstr>
      <vt:lpstr>Forløbet sex, hormoner og ønskebørn</vt:lpstr>
      <vt:lpstr>Det biologiske kønsbegreb</vt:lpstr>
      <vt:lpstr>Signalsystemer</vt:lpstr>
      <vt:lpstr>Hormoner</vt:lpstr>
      <vt:lpstr>Signalsystemer</vt:lpstr>
      <vt:lpstr>Pubertet og hormoner</vt:lpstr>
      <vt:lpstr>Tavleøvelse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Afrunding af ‘Kost og sundhed’. Opstart på ‘Sex, hormoner og ønskebørn’.</dc:title>
  <dc:creator>Klara Jensen</dc:creator>
  <cp:lastModifiedBy>Klara Jensen</cp:lastModifiedBy>
  <cp:revision>1</cp:revision>
  <dcterms:created xsi:type="dcterms:W3CDTF">2023-10-23T15:39:47Z</dcterms:created>
  <dcterms:modified xsi:type="dcterms:W3CDTF">2025-10-20T15:20:15Z</dcterms:modified>
</cp:coreProperties>
</file>