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63" r:id="rId6"/>
    <p:sldId id="270" r:id="rId7"/>
    <p:sldId id="271" r:id="rId8"/>
    <p:sldId id="268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41FD2-C0DE-FA4E-B711-BB3C68F5AD29}" v="2" dt="2025-10-20T15:42:12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51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B8F03D20-D3A6-1C45-8C74-1E760FDA1E8D}"/>
    <pc:docChg chg="undo custSel addSld delSld modSld sldOrd">
      <pc:chgData name="Klara Jensen" userId="5e70cf2d-534e-4b57-be02-6afb43ed7e61" providerId="ADAL" clId="{B8F03D20-D3A6-1C45-8C74-1E760FDA1E8D}" dt="2024-10-29T07:38:04.836" v="126" actId="20577"/>
      <pc:docMkLst>
        <pc:docMk/>
      </pc:docMkLst>
      <pc:sldChg chg="add del">
        <pc:chgData name="Klara Jensen" userId="5e70cf2d-534e-4b57-be02-6afb43ed7e61" providerId="ADAL" clId="{B8F03D20-D3A6-1C45-8C74-1E760FDA1E8D}" dt="2024-10-28T09:15:14.736" v="14" actId="2696"/>
        <pc:sldMkLst>
          <pc:docMk/>
          <pc:sldMk cId="602580589" sldId="263"/>
        </pc:sldMkLst>
      </pc:sldChg>
      <pc:sldChg chg="modSp mod">
        <pc:chgData name="Klara Jensen" userId="5e70cf2d-534e-4b57-be02-6afb43ed7e61" providerId="ADAL" clId="{B8F03D20-D3A6-1C45-8C74-1E760FDA1E8D}" dt="2024-10-29T07:38:04.836" v="126" actId="20577"/>
        <pc:sldMkLst>
          <pc:docMk/>
          <pc:sldMk cId="1051500112" sldId="266"/>
        </pc:sldMkLst>
      </pc:sldChg>
      <pc:sldChg chg="addSp delSp modSp">
        <pc:chgData name="Klara Jensen" userId="5e70cf2d-534e-4b57-be02-6afb43ed7e61" providerId="ADAL" clId="{B8F03D20-D3A6-1C45-8C74-1E760FDA1E8D}" dt="2024-10-28T08:22:55.084" v="11" actId="478"/>
        <pc:sldMkLst>
          <pc:docMk/>
          <pc:sldMk cId="3553548746" sldId="268"/>
        </pc:sldMkLst>
      </pc:sldChg>
      <pc:sldChg chg="ord">
        <pc:chgData name="Klara Jensen" userId="5e70cf2d-534e-4b57-be02-6afb43ed7e61" providerId="ADAL" clId="{B8F03D20-D3A6-1C45-8C74-1E760FDA1E8D}" dt="2024-10-28T09:15:15.373" v="15" actId="20578"/>
        <pc:sldMkLst>
          <pc:docMk/>
          <pc:sldMk cId="2688928945" sldId="270"/>
        </pc:sldMkLst>
      </pc:sldChg>
    </pc:docChg>
  </pc:docChgLst>
  <pc:docChgLst>
    <pc:chgData name="Klara Jensen" userId="5e70cf2d-534e-4b57-be02-6afb43ed7e61" providerId="ADAL" clId="{ECF5B220-A270-5353-9202-B5452D27BE5F}"/>
    <pc:docChg chg="custSel addSld delSld modSld">
      <pc:chgData name="Klara Jensen" userId="5e70cf2d-534e-4b57-be02-6afb43ed7e61" providerId="ADAL" clId="{ECF5B220-A270-5353-9202-B5452D27BE5F}" dt="2025-10-20T15:42:15.073" v="114" actId="20577"/>
      <pc:docMkLst>
        <pc:docMk/>
      </pc:docMkLst>
      <pc:sldChg chg="del">
        <pc:chgData name="Klara Jensen" userId="5e70cf2d-534e-4b57-be02-6afb43ed7e61" providerId="ADAL" clId="{ECF5B220-A270-5353-9202-B5452D27BE5F}" dt="2025-10-20T15:25:33.766" v="1" actId="2696"/>
        <pc:sldMkLst>
          <pc:docMk/>
          <pc:sldMk cId="1217612230" sldId="258"/>
        </pc:sldMkLst>
      </pc:sldChg>
      <pc:sldChg chg="modSp mod">
        <pc:chgData name="Klara Jensen" userId="5e70cf2d-534e-4b57-be02-6afb43ed7e61" providerId="ADAL" clId="{ECF5B220-A270-5353-9202-B5452D27BE5F}" dt="2025-10-20T15:25:31.077" v="0" actId="20577"/>
        <pc:sldMkLst>
          <pc:docMk/>
          <pc:sldMk cId="1051500112" sldId="266"/>
        </pc:sldMkLst>
        <pc:spChg chg="mod">
          <ac:chgData name="Klara Jensen" userId="5e70cf2d-534e-4b57-be02-6afb43ed7e61" providerId="ADAL" clId="{ECF5B220-A270-5353-9202-B5452D27BE5F}" dt="2025-10-20T15:25:31.077" v="0" actId="20577"/>
          <ac:spMkLst>
            <pc:docMk/>
            <pc:sldMk cId="1051500112" sldId="266"/>
            <ac:spMk id="3" creationId="{D8D88F62-5FC5-82C7-14CC-C1FAD989AEF2}"/>
          </ac:spMkLst>
        </pc:spChg>
      </pc:sldChg>
      <pc:sldChg chg="modSp mod">
        <pc:chgData name="Klara Jensen" userId="5e70cf2d-534e-4b57-be02-6afb43ed7e61" providerId="ADAL" clId="{ECF5B220-A270-5353-9202-B5452D27BE5F}" dt="2025-10-20T15:28:47.766" v="109" actId="20577"/>
        <pc:sldMkLst>
          <pc:docMk/>
          <pc:sldMk cId="1104909354" sldId="267"/>
        </pc:sldMkLst>
        <pc:spChg chg="mod">
          <ac:chgData name="Klara Jensen" userId="5e70cf2d-534e-4b57-be02-6afb43ed7e61" providerId="ADAL" clId="{ECF5B220-A270-5353-9202-B5452D27BE5F}" dt="2025-10-20T15:28:47.766" v="109" actId="20577"/>
          <ac:spMkLst>
            <pc:docMk/>
            <pc:sldMk cId="1104909354" sldId="267"/>
            <ac:spMk id="3" creationId="{DE18A4F3-4A30-0BF9-5C30-67DEA88E0E2A}"/>
          </ac:spMkLst>
        </pc:spChg>
      </pc:sldChg>
      <pc:sldChg chg="modSp add mod">
        <pc:chgData name="Klara Jensen" userId="5e70cf2d-534e-4b57-be02-6afb43ed7e61" providerId="ADAL" clId="{ECF5B220-A270-5353-9202-B5452D27BE5F}" dt="2025-10-20T15:42:15.073" v="114" actId="20577"/>
        <pc:sldMkLst>
          <pc:docMk/>
          <pc:sldMk cId="1552057260" sldId="271"/>
        </pc:sldMkLst>
        <pc:spChg chg="mod">
          <ac:chgData name="Klara Jensen" userId="5e70cf2d-534e-4b57-be02-6afb43ed7e61" providerId="ADAL" clId="{ECF5B220-A270-5353-9202-B5452D27BE5F}" dt="2025-10-20T15:42:15.073" v="114" actId="20577"/>
          <ac:spMkLst>
            <pc:docMk/>
            <pc:sldMk cId="1552057260" sldId="271"/>
            <ac:spMk id="3" creationId="{1C49384D-599F-7CB2-3569-518E5D50F6F2}"/>
          </ac:spMkLst>
        </pc:spChg>
      </pc:sldChg>
      <pc:sldChg chg="modSp add del mod">
        <pc:chgData name="Klara Jensen" userId="5e70cf2d-534e-4b57-be02-6afb43ed7e61" providerId="ADAL" clId="{ECF5B220-A270-5353-9202-B5452D27BE5F}" dt="2025-10-20T15:42:07.483" v="112" actId="2696"/>
        <pc:sldMkLst>
          <pc:docMk/>
          <pc:sldMk cId="1960705305" sldId="271"/>
        </pc:sldMkLst>
        <pc:spChg chg="mod">
          <ac:chgData name="Klara Jensen" userId="5e70cf2d-534e-4b57-be02-6afb43ed7e61" providerId="ADAL" clId="{ECF5B220-A270-5353-9202-B5452D27BE5F}" dt="2025-10-20T15:41:58.569" v="111" actId="20577"/>
          <ac:spMkLst>
            <pc:docMk/>
            <pc:sldMk cId="1960705305" sldId="271"/>
            <ac:spMk id="3" creationId="{208791E4-C3AD-C4C4-2FAE-E008ED21A7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1290A-CDE3-1E27-B562-594B56642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F2534AC-6EAD-EAC1-4BEE-DC8A3860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94AD97-35EE-58F8-8AE9-BAD2E870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984FB2-95E9-E944-5884-506A55E8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64A165-FE36-0F0F-49CB-8B5080CF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856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D3086-CC13-CD47-5993-ED025327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4FD04C2-38BC-F452-EA54-E88E74F43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D06732-658A-AA01-9E8A-F1A5A1BE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89B29B-2F70-28CE-309F-89AE425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A9E71F-8330-1BE3-D9AC-D07C777E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46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8549BE8-29BD-8C57-08D1-869922586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BEF927B-DEEA-E613-36FD-EA5B0633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0038E8-4162-A226-17D8-D38803F5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98316A-A932-29DC-EC4A-DB84FCBB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EEF8B8-7A58-61BC-FB01-4F668B0B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85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59E7F-CA0D-E196-B124-3FF3AD16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C7C836-5824-BEF4-B0A6-B1787990B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B5BCF4-4BD6-167F-0B23-324B3363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40ED0E-9620-DE31-0D78-B74DD8A8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65D327-359E-DF8A-BC9D-47F1E650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57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70682-8B98-82EA-3DFD-1AC9FDC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F09018-DFA1-1B7D-6699-8C634B856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AE6C96-5FB6-E56F-E948-2910202D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8C09A5-91B7-2DEE-89E2-7E40ABDD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07C75B-F49C-E923-898E-58117618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DD212-1C15-2A31-9102-4179BA3B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6D781C-9ECF-C52A-CF24-F43253DE9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AB68FA-6E28-6874-B0D6-C573FCB78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BEBF1C-7391-19AB-C97F-104C0E77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ACFE587-B7B3-7EBD-71F5-B0B7A671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D923E8C-E1DE-B520-0444-5E612582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65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6115F-57AB-A429-E3E9-A1218193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D280AE-957D-B57C-E991-2AB1F72B8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0F55CB5-AF68-5475-757B-8BF615D3D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3725B3-CA0F-2909-3438-88492B9B8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37D781E-8EDA-BCB7-A48F-08E35B490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265362C-B366-B9A7-06DF-ADAE5FD1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9505934-A4B3-71D1-A84F-8E5E22B6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97856E6-63D1-FF32-971D-64BC6747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48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E1EF7-7AA4-BF5F-F5FF-92E77AC0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960803-1FAA-D4C1-3234-CD9AE6C8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19130D2-72DA-C64C-C430-6C79EE64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5B7F144-76E1-2B43-1671-96C7EF88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257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C38CDB-C0E9-CC13-5EB1-4294763F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D2C5CEC-14F9-D951-74D3-24DADD19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9A3E5F-EDE9-8048-036D-31828AA1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60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EDCE8-BB04-E8EA-74BD-1623CF0F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16D128-096C-F692-DF5A-64B726A2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5AED03-5724-9C4D-823C-64360D0D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91BBC6-EFA0-74E4-7BA9-4F2935E4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86D417-7E9A-D6C9-8AD0-DD6CF3AB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EE5E574-C982-D6C8-5F01-03F724D2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62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9FAF7-4B15-A282-2872-15D322AE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584D0E1-8F49-F2F4-A4AC-BD63D6697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FAD07D3-CEED-637C-3EF0-02ECA6410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D1F67B-B023-B07E-2CC6-4C305919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BEB58C-46F4-30F3-210C-9BBA9996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A1AA0D-2488-6853-EC63-8EF6E590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93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62D8D7A-2618-B887-5F7A-26CC0F0D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645A1A-074C-CF57-C801-95A562005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D1B500-7337-558F-AA2B-3F061C17E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0627-4040-B34E-8FD1-95F8AC621BDF}" type="datetimeFigureOut">
              <a:rPr lang="da-DK" smtClean="0"/>
              <a:t>20.10.2025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24686A-C7E4-C998-9FE3-B62580B3B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64C2F3-7959-E29D-B757-B5D9D0F6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4517-5E44-9241-8078-D68E4F334E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0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481CA-F709-4B85-8F43-93E546E10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Mandens kønsorganer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C0854C-7829-1F25-5633-F15C6C650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73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430EB-E3FD-F1C1-480E-4D7455B4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D88F62-5FC5-82C7-14CC-C1FAD989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Opbygning og funktion af mandens kønsorganer</a:t>
            </a:r>
          </a:p>
          <a:p>
            <a:r>
              <a:rPr lang="da-DK" dirty="0"/>
              <a:t>Sædcelleproduktion og hormonelregulering</a:t>
            </a:r>
          </a:p>
        </p:txBody>
      </p:sp>
    </p:spTree>
    <p:extLst>
      <p:ext uri="{BB962C8B-B14F-4D97-AF65-F5344CB8AC3E}">
        <p14:creationId xmlns:p14="http://schemas.microsoft.com/office/powerpoint/2010/main" val="105150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004F3-148A-EABE-42F6-E8D087A6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 og funktion af mandens kønsorganer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18A4F3-4A30-0BF9-5C30-67DEA88E0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s. 136-137 (stop ved sætningen ‘</a:t>
            </a:r>
            <a:r>
              <a:rPr lang="da-DK" i="1" dirty="0"/>
              <a:t>’Sædcellerne dannes ud fra stamceller</a:t>
            </a:r>
            <a:r>
              <a:rPr lang="da-DK" dirty="0"/>
              <a:t>…’’</a:t>
            </a:r>
          </a:p>
          <a:p>
            <a:r>
              <a:rPr lang="da-DK" dirty="0"/>
              <a:t>Løs undervejs opgave 1-3 på arbejdsarket.</a:t>
            </a:r>
          </a:p>
        </p:txBody>
      </p:sp>
    </p:spTree>
    <p:extLst>
      <p:ext uri="{BB962C8B-B14F-4D97-AF65-F5344CB8AC3E}">
        <p14:creationId xmlns:p14="http://schemas.microsoft.com/office/powerpoint/2010/main" val="110490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371AB-17C8-1714-29B4-4B40C095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 af testiklerne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80560E-1BD6-B838-E51B-1A4CC5C8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67681" cy="4351338"/>
          </a:xfrm>
        </p:spPr>
        <p:txBody>
          <a:bodyPr/>
          <a:lstStyle/>
          <a:p>
            <a:r>
              <a:rPr lang="da-DK" dirty="0"/>
              <a:t>Til venstre: Længdesnit af en testikel</a:t>
            </a:r>
          </a:p>
          <a:p>
            <a:r>
              <a:rPr lang="da-DK" dirty="0"/>
              <a:t>Til højre:</a:t>
            </a:r>
            <a:br>
              <a:rPr lang="da-DK" dirty="0"/>
            </a:br>
            <a:r>
              <a:rPr lang="da-DK" dirty="0"/>
              <a:t>Tværsnit gennem nogle </a:t>
            </a:r>
            <a:r>
              <a:rPr lang="da-DK" dirty="0" err="1"/>
              <a:t>sædrør</a:t>
            </a:r>
            <a:r>
              <a:rPr lang="da-DK" dirty="0"/>
              <a:t>/sædkanal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E51FCE1-0B56-819A-F0AB-B5415A24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46" y="1843963"/>
            <a:ext cx="7772400" cy="46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7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AF55D-F131-B6A8-5F52-B046C64A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2538" cy="1325563"/>
          </a:xfrm>
        </p:spPr>
        <p:txBody>
          <a:bodyPr/>
          <a:lstStyle/>
          <a:p>
            <a:r>
              <a:rPr lang="da-DK" dirty="0"/>
              <a:t>Produktion af sædceller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CF2C25-E6E4-A5FC-5528-0D85B083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5" y="1813099"/>
            <a:ext cx="5453064" cy="4351338"/>
          </a:xfrm>
        </p:spPr>
        <p:txBody>
          <a:bodyPr/>
          <a:lstStyle/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	</a:t>
            </a:r>
          </a:p>
          <a:p>
            <a:pPr lvl="1"/>
            <a:r>
              <a:rPr lang="da-DK" dirty="0"/>
              <a:t>De leydiske celler og sædkanaler med </a:t>
            </a:r>
            <a:r>
              <a:rPr lang="da-DK" dirty="0" err="1"/>
              <a:t>sertoliceller</a:t>
            </a:r>
            <a:r>
              <a:rPr lang="da-DK" dirty="0"/>
              <a:t> og stamceller findes i </a:t>
            </a:r>
            <a:r>
              <a:rPr lang="da-DK" u="sng" dirty="0"/>
              <a:t>testiklerne.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1E9AC9-C3EF-EBFC-9D35-20654DAD0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9"/>
          <a:stretch/>
        </p:blipFill>
        <p:spPr bwMode="auto">
          <a:xfrm>
            <a:off x="6189070" y="0"/>
            <a:ext cx="5981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8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AF55D-F131-B6A8-5F52-B046C64A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85160" cy="1325563"/>
          </a:xfrm>
        </p:spPr>
        <p:txBody>
          <a:bodyPr/>
          <a:lstStyle/>
          <a:p>
            <a:r>
              <a:rPr lang="da-DK" dirty="0"/>
              <a:t>Produktion af sædceller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CF2C25-E6E4-A5FC-5528-0D85B083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51" y="680265"/>
            <a:ext cx="3963980" cy="4351338"/>
          </a:xfrm>
        </p:spPr>
        <p:txBody>
          <a:bodyPr/>
          <a:lstStyle/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lvl="1"/>
            <a:r>
              <a:rPr lang="da-DK" dirty="0"/>
              <a:t>Hypofysen er en del af </a:t>
            </a:r>
            <a:r>
              <a:rPr lang="da-DK" u="sng" dirty="0"/>
              <a:t>hjernen</a:t>
            </a:r>
            <a:r>
              <a:rPr lang="da-DK" dirty="0"/>
              <a:t>	</a:t>
            </a:r>
          </a:p>
          <a:p>
            <a:pPr lvl="1"/>
            <a:r>
              <a:rPr lang="da-DK" dirty="0"/>
              <a:t>De leydiske celler og sædkanaler med </a:t>
            </a:r>
            <a:r>
              <a:rPr lang="da-DK" dirty="0" err="1"/>
              <a:t>sertoliceller</a:t>
            </a:r>
            <a:r>
              <a:rPr lang="da-DK" dirty="0"/>
              <a:t> og stamceller findes i </a:t>
            </a:r>
            <a:r>
              <a:rPr lang="da-DK" u="sng" dirty="0"/>
              <a:t>testiklerne.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1E9AC9-C3EF-EBFC-9D35-20654DAD0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9"/>
          <a:stretch/>
        </p:blipFill>
        <p:spPr bwMode="auto">
          <a:xfrm>
            <a:off x="6189070" y="0"/>
            <a:ext cx="5981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D4E5AB2-27DD-C150-5ED3-75B8B711F469}"/>
              </a:ext>
            </a:extLst>
          </p:cNvPr>
          <p:cNvSpPr/>
          <p:nvPr/>
        </p:nvSpPr>
        <p:spPr>
          <a:xfrm>
            <a:off x="7429401" y="0"/>
            <a:ext cx="1691013" cy="2855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FC6C88D1-3377-D1A7-75A5-27949E111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/>
          <a:stretch/>
        </p:blipFill>
        <p:spPr bwMode="auto">
          <a:xfrm>
            <a:off x="4250690" y="0"/>
            <a:ext cx="31333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0D423E99-EF4A-F66F-BCC4-DA6581EAB51C}"/>
              </a:ext>
            </a:extLst>
          </p:cNvPr>
          <p:cNvCxnSpPr>
            <a:cxnSpLocks/>
          </p:cNvCxnSpPr>
          <p:nvPr/>
        </p:nvCxnSpPr>
        <p:spPr>
          <a:xfrm flipV="1">
            <a:off x="6096000" y="1813099"/>
            <a:ext cx="1288042" cy="161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2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8B744-D008-734C-EC52-5C8DA130F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17DCD-085B-A5B7-CA04-490ECD37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2538" cy="1325563"/>
          </a:xfrm>
        </p:spPr>
        <p:txBody>
          <a:bodyPr/>
          <a:lstStyle/>
          <a:p>
            <a:r>
              <a:rPr lang="da-DK" dirty="0"/>
              <a:t>Produktion af sædceller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49384D-599F-7CB2-3569-518E5D50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75" y="1813099"/>
            <a:ext cx="5453064" cy="4351338"/>
          </a:xfrm>
        </p:spPr>
        <p:txBody>
          <a:bodyPr/>
          <a:lstStyle/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/>
              <a:t>	</a:t>
            </a:r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CB69425-4219-181F-C966-74B28C3EB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9"/>
          <a:stretch/>
        </p:blipFill>
        <p:spPr bwMode="auto">
          <a:xfrm>
            <a:off x="6189070" y="0"/>
            <a:ext cx="5981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2CA66-1AEA-B8CE-D70F-A704EB49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Hormonel regulering af testosteronproduktion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D4028C-7FF3-B237-F7CF-2B5967C4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FAFC5922-7BE2-0189-E879-C633EC88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97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F42DD07-5ABA-C403-C738-636F3C5A238C}"/>
              </a:ext>
            </a:extLst>
          </p:cNvPr>
          <p:cNvSpPr/>
          <p:nvPr/>
        </p:nvSpPr>
        <p:spPr>
          <a:xfrm>
            <a:off x="9844088" y="5186363"/>
            <a:ext cx="185737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54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CFDBF-FB10-93A2-CF35-7631B7C7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Produktion af sædceller og hormonelregulering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7D1184-0D5A-509F-B16E-4A71D16E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Løs opgave 4 og 5 </a:t>
            </a:r>
            <a:r>
              <a:rPr lang="da-DK"/>
              <a:t>på arbejdsarket.</a:t>
            </a:r>
          </a:p>
        </p:txBody>
      </p:sp>
    </p:spTree>
    <p:extLst>
      <p:ext uri="{BB962C8B-B14F-4D97-AF65-F5344CB8AC3E}">
        <p14:creationId xmlns:p14="http://schemas.microsoft.com/office/powerpoint/2010/main" val="21918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121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Mandens kønsorganer</vt:lpstr>
      <vt:lpstr>Plan</vt:lpstr>
      <vt:lpstr>Opbygning og funktion af mandens kønsorganer</vt:lpstr>
      <vt:lpstr>Opbygning af testiklerne</vt:lpstr>
      <vt:lpstr>Produktion af sædceller</vt:lpstr>
      <vt:lpstr>Produktion af sædceller</vt:lpstr>
      <vt:lpstr>Produktion af sædceller</vt:lpstr>
      <vt:lpstr>Hormonel regulering af testosteronproduktion</vt:lpstr>
      <vt:lpstr>Produktion af sædceller og hormonelregulering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Mandens kønsorganer</dc:title>
  <dc:creator>Klara Jensen</dc:creator>
  <cp:lastModifiedBy>Klara Jensen</cp:lastModifiedBy>
  <cp:revision>2</cp:revision>
  <dcterms:created xsi:type="dcterms:W3CDTF">2022-11-24T10:03:29Z</dcterms:created>
  <dcterms:modified xsi:type="dcterms:W3CDTF">2025-10-20T15:42:15Z</dcterms:modified>
</cp:coreProperties>
</file>