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7" r:id="rId4"/>
    <p:sldId id="260" r:id="rId5"/>
    <p:sldId id="261" r:id="rId6"/>
    <p:sldId id="264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CC0068-467F-9244-9D84-1C160BA053E6}" v="2" dt="2025-10-23T08:43:13.1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3"/>
  </p:normalViewPr>
  <p:slideViewPr>
    <p:cSldViewPr snapToGrid="0">
      <p:cViewPr varScale="1">
        <p:scale>
          <a:sx n="105" d="100"/>
          <a:sy n="105" d="100"/>
        </p:scale>
        <p:origin x="7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DB8BA3E7-3F68-A14E-A7A9-D3DE536919B1}"/>
    <pc:docChg chg="modSld">
      <pc:chgData name="Klara Jensen" userId="5e70cf2d-534e-4b57-be02-6afb43ed7e61" providerId="ADAL" clId="{DB8BA3E7-3F68-A14E-A7A9-D3DE536919B1}" dt="2023-11-03T12:24:12.880" v="1" actId="20577"/>
      <pc:docMkLst>
        <pc:docMk/>
      </pc:docMkLst>
      <pc:sldChg chg="modSp mod">
        <pc:chgData name="Klara Jensen" userId="5e70cf2d-534e-4b57-be02-6afb43ed7e61" providerId="ADAL" clId="{DB8BA3E7-3F68-A14E-A7A9-D3DE536919B1}" dt="2023-11-03T12:24:12.880" v="1" actId="20577"/>
        <pc:sldMkLst>
          <pc:docMk/>
          <pc:sldMk cId="2455259772" sldId="257"/>
        </pc:sldMkLst>
      </pc:sldChg>
    </pc:docChg>
  </pc:docChgLst>
  <pc:docChgLst>
    <pc:chgData name="Klara Jensen" userId="5e70cf2d-534e-4b57-be02-6afb43ed7e61" providerId="ADAL" clId="{C2365422-BABD-084E-89F5-9C35639EAC55}"/>
    <pc:docChg chg="addSld delSld modSld">
      <pc:chgData name="Klara Jensen" userId="5e70cf2d-534e-4b57-be02-6afb43ed7e61" providerId="ADAL" clId="{C2365422-BABD-084E-89F5-9C35639EAC55}" dt="2024-10-31T16:23:22.324" v="170" actId="2696"/>
      <pc:docMkLst>
        <pc:docMk/>
      </pc:docMkLst>
      <pc:sldChg chg="addSp delSp modSp mod">
        <pc:chgData name="Klara Jensen" userId="5e70cf2d-534e-4b57-be02-6afb43ed7e61" providerId="ADAL" clId="{C2365422-BABD-084E-89F5-9C35639EAC55}" dt="2024-10-31T16:23:00.512" v="169" actId="14100"/>
        <pc:sldMkLst>
          <pc:docMk/>
          <pc:sldMk cId="2455259772" sldId="257"/>
        </pc:sldMkLst>
      </pc:sldChg>
      <pc:sldChg chg="modSp mod">
        <pc:chgData name="Klara Jensen" userId="5e70cf2d-534e-4b57-be02-6afb43ed7e61" providerId="ADAL" clId="{C2365422-BABD-084E-89F5-9C35639EAC55}" dt="2024-10-31T16:15:18.912" v="62" actId="20577"/>
        <pc:sldMkLst>
          <pc:docMk/>
          <pc:sldMk cId="144054544" sldId="258"/>
        </pc:sldMkLst>
      </pc:sldChg>
      <pc:sldChg chg="del">
        <pc:chgData name="Klara Jensen" userId="5e70cf2d-534e-4b57-be02-6afb43ed7e61" providerId="ADAL" clId="{C2365422-BABD-084E-89F5-9C35639EAC55}" dt="2024-10-31T16:23:22.324" v="170" actId="2696"/>
        <pc:sldMkLst>
          <pc:docMk/>
          <pc:sldMk cId="3601400776" sldId="259"/>
        </pc:sldMkLst>
      </pc:sldChg>
      <pc:sldChg chg="modSp new del mod modNotesTx">
        <pc:chgData name="Klara Jensen" userId="5e70cf2d-534e-4b57-be02-6afb43ed7e61" providerId="ADAL" clId="{C2365422-BABD-084E-89F5-9C35639EAC55}" dt="2024-10-31T16:18:53.008" v="103" actId="2696"/>
        <pc:sldMkLst>
          <pc:docMk/>
          <pc:sldMk cId="1047652138" sldId="263"/>
        </pc:sldMkLst>
      </pc:sldChg>
    </pc:docChg>
  </pc:docChgLst>
  <pc:docChgLst>
    <pc:chgData name="Klara Jensen" userId="5e70cf2d-534e-4b57-be02-6afb43ed7e61" providerId="ADAL" clId="{ECF5B220-A270-5353-9202-B5452D27BE5F}"/>
    <pc:docChg chg="undo custSel addSld delSld modSld">
      <pc:chgData name="Klara Jensen" userId="5e70cf2d-534e-4b57-be02-6afb43ed7e61" providerId="ADAL" clId="{ECF5B220-A270-5353-9202-B5452D27BE5F}" dt="2025-10-23T08:53:19.632" v="619" actId="27636"/>
      <pc:docMkLst>
        <pc:docMk/>
      </pc:docMkLst>
      <pc:sldChg chg="modSp mod">
        <pc:chgData name="Klara Jensen" userId="5e70cf2d-534e-4b57-be02-6afb43ed7e61" providerId="ADAL" clId="{ECF5B220-A270-5353-9202-B5452D27BE5F}" dt="2025-10-23T08:18:02.010" v="15"/>
        <pc:sldMkLst>
          <pc:docMk/>
          <pc:sldMk cId="144054544" sldId="258"/>
        </pc:sldMkLst>
        <pc:spChg chg="mod">
          <ac:chgData name="Klara Jensen" userId="5e70cf2d-534e-4b57-be02-6afb43ed7e61" providerId="ADAL" clId="{ECF5B220-A270-5353-9202-B5452D27BE5F}" dt="2025-10-23T08:18:02.010" v="15"/>
          <ac:spMkLst>
            <pc:docMk/>
            <pc:sldMk cId="144054544" sldId="258"/>
            <ac:spMk id="3" creationId="{47C8ACE9-9D98-42B0-AED2-6DDA0374FA90}"/>
          </ac:spMkLst>
        </pc:spChg>
      </pc:sldChg>
      <pc:sldChg chg="modSp mod">
        <pc:chgData name="Klara Jensen" userId="5e70cf2d-534e-4b57-be02-6afb43ed7e61" providerId="ADAL" clId="{ECF5B220-A270-5353-9202-B5452D27BE5F}" dt="2025-10-23T08:20:29.539" v="54" actId="20577"/>
        <pc:sldMkLst>
          <pc:docMk/>
          <pc:sldMk cId="1184133239" sldId="260"/>
        </pc:sldMkLst>
        <pc:spChg chg="mod">
          <ac:chgData name="Klara Jensen" userId="5e70cf2d-534e-4b57-be02-6afb43ed7e61" providerId="ADAL" clId="{ECF5B220-A270-5353-9202-B5452D27BE5F}" dt="2025-10-23T08:20:29.539" v="54" actId="20577"/>
          <ac:spMkLst>
            <pc:docMk/>
            <pc:sldMk cId="1184133239" sldId="260"/>
            <ac:spMk id="3" creationId="{5D35C540-37B3-6044-7C84-61AFCA66E9B7}"/>
          </ac:spMkLst>
        </pc:spChg>
      </pc:sldChg>
      <pc:sldChg chg="modSp mod">
        <pc:chgData name="Klara Jensen" userId="5e70cf2d-534e-4b57-be02-6afb43ed7e61" providerId="ADAL" clId="{ECF5B220-A270-5353-9202-B5452D27BE5F}" dt="2025-10-23T08:47:06.027" v="318" actId="20577"/>
        <pc:sldMkLst>
          <pc:docMk/>
          <pc:sldMk cId="1280913902" sldId="261"/>
        </pc:sldMkLst>
        <pc:spChg chg="mod">
          <ac:chgData name="Klara Jensen" userId="5e70cf2d-534e-4b57-be02-6afb43ed7e61" providerId="ADAL" clId="{ECF5B220-A270-5353-9202-B5452D27BE5F}" dt="2025-10-23T08:47:06.027" v="318" actId="20577"/>
          <ac:spMkLst>
            <pc:docMk/>
            <pc:sldMk cId="1280913902" sldId="261"/>
            <ac:spMk id="3" creationId="{F43EB23D-2C51-C240-4441-1C5756B00676}"/>
          </ac:spMkLst>
        </pc:spChg>
      </pc:sldChg>
      <pc:sldChg chg="del">
        <pc:chgData name="Klara Jensen" userId="5e70cf2d-534e-4b57-be02-6afb43ed7e61" providerId="ADAL" clId="{ECF5B220-A270-5353-9202-B5452D27BE5F}" dt="2025-10-23T08:48:35.195" v="321" actId="2696"/>
        <pc:sldMkLst>
          <pc:docMk/>
          <pc:sldMk cId="116511723" sldId="262"/>
        </pc:sldMkLst>
      </pc:sldChg>
      <pc:sldChg chg="new del">
        <pc:chgData name="Klara Jensen" userId="5e70cf2d-534e-4b57-be02-6afb43ed7e61" providerId="ADAL" clId="{ECF5B220-A270-5353-9202-B5452D27BE5F}" dt="2025-10-23T08:43:15.477" v="57" actId="2696"/>
        <pc:sldMkLst>
          <pc:docMk/>
          <pc:sldMk cId="1547819772" sldId="263"/>
        </pc:sldMkLst>
      </pc:sldChg>
      <pc:sldChg chg="modSp add mod">
        <pc:chgData name="Klara Jensen" userId="5e70cf2d-534e-4b57-be02-6afb43ed7e61" providerId="ADAL" clId="{ECF5B220-A270-5353-9202-B5452D27BE5F}" dt="2025-10-23T08:53:19.632" v="619" actId="27636"/>
        <pc:sldMkLst>
          <pc:docMk/>
          <pc:sldMk cId="1656519792" sldId="264"/>
        </pc:sldMkLst>
        <pc:spChg chg="mod">
          <ac:chgData name="Klara Jensen" userId="5e70cf2d-534e-4b57-be02-6afb43ed7e61" providerId="ADAL" clId="{ECF5B220-A270-5353-9202-B5452D27BE5F}" dt="2025-10-23T08:53:19.632" v="619" actId="27636"/>
          <ac:spMkLst>
            <pc:docMk/>
            <pc:sldMk cId="1656519792" sldId="264"/>
            <ac:spMk id="3" creationId="{68911B27-91B2-69AF-672A-37683A8E02D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B0011-D4EF-904E-9A75-C677A7AD957A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F0063-4B4B-394D-9B04-9506284F3E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7547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8EA16B-522B-5BF4-166C-7DE0675404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D0705AA-15E6-939C-C659-8FA6DDB58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DD61342-EB98-76D6-D730-1B929F767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6A5BA-31E7-BE4B-A1EE-60FC57770FC6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6EE668B-A96D-5362-E810-E28E3856D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B58D0FF-5BBE-AAF4-1444-CDE69A538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8734-E0F8-9747-A9E1-7F9FD83E54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13339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D5C0C9-F2A3-4535-5B94-E16A1638B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F8C5483-76A2-6001-5BFC-3B34DDE603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3EA598A-4647-307B-D47A-E08178E86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6A5BA-31E7-BE4B-A1EE-60FC57770FC6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48CBB5A-BC2E-4592-8637-BF7DAF98D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47A6A59-83FE-7AFB-BD7C-99177F616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8734-E0F8-9747-A9E1-7F9FD83E54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7526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22E26F39-78D5-63BB-F8EA-09B25CE2EA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9226D6F-955E-69A5-34D8-AAC8B42B8D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878A0FB-8BFC-AE47-BA14-75B6BBBAF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6A5BA-31E7-BE4B-A1EE-60FC57770FC6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0C4E697-E6EF-918C-9458-7C49FE027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45BC95E-E585-C61C-8058-A456DB4E3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8734-E0F8-9747-A9E1-7F9FD83E54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5297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AE2C75-4A64-1FF0-DF81-EB46A0F2D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DC3E4C1-5A92-1D74-D002-3843DEFE0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4164CE7-BF88-7EE6-58DC-BF279AEBD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6A5BA-31E7-BE4B-A1EE-60FC57770FC6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476F442-66CE-ECA5-386F-087DC8D75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3B9B237-CC2A-C686-40B9-4FC7C5150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8734-E0F8-9747-A9E1-7F9FD83E54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146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E46E31-4E29-F632-A438-B26FB2036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79A4EC3-817B-755C-240B-3731EB754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CB1EA01-26AE-49C2-1ED3-DC3E3F145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6A5BA-31E7-BE4B-A1EE-60FC57770FC6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4CB8740-53CE-AAAC-8700-3B454491B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C978872-8DBA-D3E1-2F44-168E6E1C9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8734-E0F8-9747-A9E1-7F9FD83E54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1408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EB9AD5-B784-C773-5628-C1583B4BE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0BF45F-D96E-D3B2-F1CF-F2DB2B72DF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51DB4AD-52A7-EAA3-3717-79966FDA2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412AE59-486B-2583-D6DF-9C2BAE1A2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6A5BA-31E7-BE4B-A1EE-60FC57770FC6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8562477-560D-672B-9EF4-9D9C07325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944B8F6-994D-94C4-15E8-8A4F4CEBD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8734-E0F8-9747-A9E1-7F9FD83E54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4237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BAC381-3A16-A16A-1536-E7FB457C7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B42D19D-D06C-4C2C-1900-D9324F23F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82E64CF-2D51-1043-DCE4-BEA148C747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E61E81B-01B6-9856-A9AA-386E95201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70F74E2-2117-D56B-C7A3-B47ADE9C81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C8E5B70-263B-CB4A-DC65-DC9584BBC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6A5BA-31E7-BE4B-A1EE-60FC57770FC6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7CE25FF-99A7-61FD-36CA-7FF4FB201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894F5979-4D4E-B8C4-69C7-444D88F63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8734-E0F8-9747-A9E1-7F9FD83E54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1230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785066-3DC6-6581-D8F5-5A8734944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B52E035-D033-8E2A-CE73-686504704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6A5BA-31E7-BE4B-A1EE-60FC57770FC6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571D51C-6272-79F0-481F-309C99CD2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487EE33-1BBD-B1F8-4CF5-B33675600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8734-E0F8-9747-A9E1-7F9FD83E54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5339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01E6C225-7097-18A5-0AD4-53633AAFD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6A5BA-31E7-BE4B-A1EE-60FC57770FC6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B8DCC23-7A4C-AC3E-7A26-DAE02C916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20E6239-2796-C02F-3754-DF101A46B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8734-E0F8-9747-A9E1-7F9FD83E54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3262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4C6889-9779-D580-57B6-F5D87F048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325EDF2-AFBF-6761-E1A4-597F8F0CD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D3005FE-0B0A-86B7-1573-AC06945AC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FE2F0A2-12E4-628B-7871-5C810CA65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6A5BA-31E7-BE4B-A1EE-60FC57770FC6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04DCB9E-B549-DAF5-8BB7-12E8F363A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9B62B7C-D57B-453E-ED3F-A2B4D74CF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8734-E0F8-9747-A9E1-7F9FD83E54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172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A02A28-9A97-9F9E-9BC1-AC11585F7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EED6A45-D42B-B0D9-73BB-8BF5E78647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E96DC61-1A62-7AF0-E73B-AF8D0A402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F50B7B5-F801-6D60-52C3-430DEA452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6A5BA-31E7-BE4B-A1EE-60FC57770FC6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EE69D7C-C340-F9DB-D9F7-86F338E77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D1C772C-F6E0-9A31-1C0C-2500A2DA5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8734-E0F8-9747-A9E1-7F9FD83E54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2033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8E48852-5914-C1A7-38DC-E09D99517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401AB18-B410-F1F0-9E2C-2F17988F0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5482FA0-4FE8-E1DD-27B5-13A37F0707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6A5BA-31E7-BE4B-A1EE-60FC57770FC6}" type="datetimeFigureOut">
              <a:rPr lang="da-DK" smtClean="0"/>
              <a:t>23.10.2025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EED0AD6-AA8D-18DA-C173-CC0B3327E5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FE6C213-9F76-6DF7-882F-6C6F4F35C0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78734-E0F8-9747-A9E1-7F9FD83E54D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2994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ted.com/talks/nina_dolvik_brochmann_and_ellen_stokken_dahl_the_virginity_fraud?language=da&amp;subtitle=d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37EE7F-42C6-57E0-7B6A-440D2E28A5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Kvindens kønsorganer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F00AE5E-655E-3E2E-205B-DFD8E45C20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455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13EE92-4DC6-A0A3-6B10-83A951DC5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C8ACE9-9D98-42B0-AED2-6DDA0374F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Dagens figur </a:t>
            </a:r>
          </a:p>
          <a:p>
            <a:r>
              <a:rPr lang="da-DK" dirty="0"/>
              <a:t>Opbygning og funktion af kvindens kønsorganer</a:t>
            </a:r>
          </a:p>
          <a:p>
            <a:r>
              <a:rPr lang="da-DK" dirty="0"/>
              <a:t>Myter om hymen/kønskransen/jomfruhinden/mødommen</a:t>
            </a:r>
          </a:p>
        </p:txBody>
      </p:sp>
    </p:spTree>
    <p:extLst>
      <p:ext uri="{BB962C8B-B14F-4D97-AF65-F5344CB8AC3E}">
        <p14:creationId xmlns:p14="http://schemas.microsoft.com/office/powerpoint/2010/main" val="144054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9E4801-F31E-B329-69B7-24AFFABDC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17A7594-C272-727B-D670-4AF31D465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019425" cy="4351338"/>
          </a:xfrm>
        </p:spPr>
        <p:txBody>
          <a:bodyPr/>
          <a:lstStyle/>
          <a:p>
            <a:r>
              <a:rPr lang="da-DK" dirty="0"/>
              <a:t>Hvad viser de to figurer?</a:t>
            </a:r>
          </a:p>
          <a:p>
            <a:r>
              <a:rPr lang="da-DK" dirty="0"/>
              <a:t>Hvordan hænger de to figurer sammen?</a:t>
            </a:r>
          </a:p>
        </p:txBody>
      </p:sp>
      <p:pic>
        <p:nvPicPr>
          <p:cNvPr id="4" name="Billede 3" descr="undefined">
            <a:extLst>
              <a:ext uri="{FF2B5EF4-FFF2-40B4-BE49-F238E27FC236}">
                <a16:creationId xmlns:a16="http://schemas.microsoft.com/office/drawing/2014/main" id="{DE413F5B-63B9-D58F-51C8-11F75507A03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50"/>
          <a:stretch/>
        </p:blipFill>
        <p:spPr bwMode="auto">
          <a:xfrm>
            <a:off x="3857625" y="1310645"/>
            <a:ext cx="4405885" cy="5381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Billede 4" descr="undefined">
            <a:extLst>
              <a:ext uri="{FF2B5EF4-FFF2-40B4-BE49-F238E27FC236}">
                <a16:creationId xmlns:a16="http://schemas.microsoft.com/office/drawing/2014/main" id="{ADA5AFDB-0655-6090-9F84-209686E609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237"/>
          <a:stretch/>
        </p:blipFill>
        <p:spPr bwMode="auto">
          <a:xfrm>
            <a:off x="7692009" y="1503433"/>
            <a:ext cx="4280916" cy="51519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5259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3F1A81-6E6E-D830-6FFE-5BF5FC2C0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Opbygning og funktion af kvindens kønsorganer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35C540-37B3-6044-7C84-61AFCA66E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Læs s. 138-139, og løs undervejs opgaverne på arbejdsarket</a:t>
            </a:r>
          </a:p>
        </p:txBody>
      </p:sp>
    </p:spTree>
    <p:extLst>
      <p:ext uri="{BB962C8B-B14F-4D97-AF65-F5344CB8AC3E}">
        <p14:creationId xmlns:p14="http://schemas.microsoft.com/office/powerpoint/2010/main" val="1184133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FA73D8-6873-FC37-5755-96C957C9A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Myter om hymen/kønskransen/jomfruhinden/mødommen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43EB23D-2C51-C240-4441-1C5756B00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8452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dirty="0" err="1"/>
              <a:t>TedTalk</a:t>
            </a:r>
            <a:r>
              <a:rPr lang="da-DK" dirty="0"/>
              <a:t>:</a:t>
            </a:r>
          </a:p>
          <a:p>
            <a:pPr marL="0" indent="0">
              <a:buNone/>
            </a:pPr>
            <a:r>
              <a:rPr lang="da-DK" dirty="0">
                <a:hlinkClick r:id="rId2"/>
              </a:rPr>
              <a:t>https://www.ted.com/talks/nina_dolvik_brochmann_and_ellen_stokken_dahl_the_virginity_fraud?language=da&amp;subtitle=da</a:t>
            </a:r>
            <a:r>
              <a:rPr lang="da-DK" dirty="0"/>
              <a:t>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Fokus:</a:t>
            </a:r>
          </a:p>
          <a:p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Hvilke to myter omtales i videoen? </a:t>
            </a:r>
          </a:p>
          <a:p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Hvordan begrundes det i videoen, at myterne ikke er sande? 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 descr="Et billede, der indeholder nærbillede, orgel, tekst, hjerte&#10;&#10;Automatisk genereret beskrivelse">
            <a:extLst>
              <a:ext uri="{FF2B5EF4-FFF2-40B4-BE49-F238E27FC236}">
                <a16:creationId xmlns:a16="http://schemas.microsoft.com/office/drawing/2014/main" id="{BB69DF65-4333-D624-443D-0CB89803A2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3696" y="1901100"/>
            <a:ext cx="4233672" cy="4275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913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55478E-39E0-6938-AFAE-F6A76DC1F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9A99CF-C00C-D99C-92DB-83EA4F97D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Myter om hymen/kønskransen/jomfruhinden/mødommen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911B27-91B2-69AF-672A-37683A8E0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5684520" cy="47824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Snak om følgende ved bordene:</a:t>
            </a:r>
          </a:p>
          <a:p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Hvilke to myter omtales i videoen? </a:t>
            </a:r>
          </a:p>
          <a:p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Hvordan begrundes det i videoen, at myterne ikke er sande? </a:t>
            </a:r>
          </a:p>
          <a:p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Hvor udbredte tænker I, at myterne er blandt danske unge? </a:t>
            </a:r>
          </a:p>
          <a:p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Hvorfor tænker I, at myterne stadig er udbredte i verden? Er I enige i oplægsholdernes begrundelser, eller tænker I, at der er andre årsager på spil?</a:t>
            </a:r>
          </a:p>
          <a:p>
            <a:endParaRPr lang="da-DK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a-DK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a-DK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 descr="Et billede, der indeholder nærbillede, orgel, tekst, hjerte&#10;&#10;Automatisk genereret beskrivelse">
            <a:extLst>
              <a:ext uri="{FF2B5EF4-FFF2-40B4-BE49-F238E27FC236}">
                <a16:creationId xmlns:a16="http://schemas.microsoft.com/office/drawing/2014/main" id="{6B197971-C16F-E774-366E-029FB7B1AE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3696" y="1901100"/>
            <a:ext cx="4233672" cy="4275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519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198</Words>
  <Application>Microsoft Macintosh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Office-tema</vt:lpstr>
      <vt:lpstr>Kvindens kønsorganer</vt:lpstr>
      <vt:lpstr>Plan</vt:lpstr>
      <vt:lpstr>Dagens figur</vt:lpstr>
      <vt:lpstr>Opbygning og funktion af kvindens kønsorganer</vt:lpstr>
      <vt:lpstr>Myter om hymen/kønskransen/jomfruhinden/mødommen</vt:lpstr>
      <vt:lpstr>Myter om hymen/kønskransen/jomfruhinden/mødommen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Kvindens kønsorganer</dc:title>
  <dc:creator>Klara Jensen</dc:creator>
  <cp:lastModifiedBy>Klara Jensen</cp:lastModifiedBy>
  <cp:revision>1</cp:revision>
  <dcterms:created xsi:type="dcterms:W3CDTF">2023-11-02T16:56:24Z</dcterms:created>
  <dcterms:modified xsi:type="dcterms:W3CDTF">2025-10-23T08:53:25Z</dcterms:modified>
</cp:coreProperties>
</file>