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57" r:id="rId4"/>
    <p:sldId id="260" r:id="rId5"/>
    <p:sldId id="288" r:id="rId6"/>
    <p:sldId id="264" r:id="rId7"/>
    <p:sldId id="289" r:id="rId8"/>
    <p:sldId id="269" r:id="rId9"/>
    <p:sldId id="267" r:id="rId10"/>
    <p:sldId id="271" r:id="rId11"/>
    <p:sldId id="273" r:id="rId12"/>
    <p:sldId id="274" r:id="rId13"/>
    <p:sldId id="279" r:id="rId14"/>
    <p:sldId id="281" r:id="rId15"/>
    <p:sldId id="282" r:id="rId16"/>
    <p:sldId id="283" r:id="rId17"/>
    <p:sldId id="284" r:id="rId18"/>
    <p:sldId id="291" r:id="rId19"/>
    <p:sldId id="266" r:id="rId20"/>
    <p:sldId id="292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584"/>
  </p:normalViewPr>
  <p:slideViewPr>
    <p:cSldViewPr snapToGrid="0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C75FF012-33A6-9D44-BCA1-99F43E7B285F}"/>
    <pc:docChg chg="undo custSel addSld delSld modSld">
      <pc:chgData name="Klara Jensen" userId="5e70cf2d-534e-4b57-be02-6afb43ed7e61" providerId="ADAL" clId="{C75FF012-33A6-9D44-BCA1-99F43E7B285F}" dt="2023-11-02T15:39:20.501" v="2126" actId="20577"/>
      <pc:docMkLst>
        <pc:docMk/>
      </pc:docMkLst>
      <pc:sldChg chg="addSp delSp modSp mod">
        <pc:chgData name="Klara Jensen" userId="5e70cf2d-534e-4b57-be02-6afb43ed7e61" providerId="ADAL" clId="{C75FF012-33A6-9D44-BCA1-99F43E7B285F}" dt="2023-11-01T09:35:16.968" v="474" actId="20577"/>
        <pc:sldMkLst>
          <pc:docMk/>
          <pc:sldMk cId="3477008799" sldId="257"/>
        </pc:sldMkLst>
      </pc:sldChg>
      <pc:sldChg chg="del">
        <pc:chgData name="Klara Jensen" userId="5e70cf2d-534e-4b57-be02-6afb43ed7e61" providerId="ADAL" clId="{C75FF012-33A6-9D44-BCA1-99F43E7B285F}" dt="2023-11-01T09:35:56.637" v="511" actId="2696"/>
        <pc:sldMkLst>
          <pc:docMk/>
          <pc:sldMk cId="3716616024" sldId="258"/>
        </pc:sldMkLst>
      </pc:sldChg>
      <pc:sldChg chg="del">
        <pc:chgData name="Klara Jensen" userId="5e70cf2d-534e-4b57-be02-6afb43ed7e61" providerId="ADAL" clId="{C75FF012-33A6-9D44-BCA1-99F43E7B285F}" dt="2023-11-01T09:35:58.125" v="512" actId="2696"/>
        <pc:sldMkLst>
          <pc:docMk/>
          <pc:sldMk cId="1768880217" sldId="259"/>
        </pc:sldMkLst>
      </pc:sldChg>
      <pc:sldChg chg="addSp modSp mod">
        <pc:chgData name="Klara Jensen" userId="5e70cf2d-534e-4b57-be02-6afb43ed7e61" providerId="ADAL" clId="{C75FF012-33A6-9D44-BCA1-99F43E7B285F}" dt="2023-11-02T08:29:06.242" v="567" actId="113"/>
        <pc:sldMkLst>
          <pc:docMk/>
          <pc:sldMk cId="306069032" sldId="260"/>
        </pc:sldMkLst>
      </pc:sldChg>
      <pc:sldChg chg="modSp mod">
        <pc:chgData name="Klara Jensen" userId="5e70cf2d-534e-4b57-be02-6afb43ed7e61" providerId="ADAL" clId="{C75FF012-33A6-9D44-BCA1-99F43E7B285F}" dt="2023-11-01T09:33:13.026" v="291" actId="20577"/>
        <pc:sldMkLst>
          <pc:docMk/>
          <pc:sldMk cId="2803334957" sldId="261"/>
        </pc:sldMkLst>
      </pc:sldChg>
      <pc:sldChg chg="del">
        <pc:chgData name="Klara Jensen" userId="5e70cf2d-534e-4b57-be02-6afb43ed7e61" providerId="ADAL" clId="{C75FF012-33A6-9D44-BCA1-99F43E7B285F}" dt="2023-11-02T08:43:20.461" v="625" actId="2696"/>
        <pc:sldMkLst>
          <pc:docMk/>
          <pc:sldMk cId="1167720445" sldId="263"/>
        </pc:sldMkLst>
      </pc:sldChg>
      <pc:sldChg chg="addSp delSp modSp mod">
        <pc:chgData name="Klara Jensen" userId="5e70cf2d-534e-4b57-be02-6afb43ed7e61" providerId="ADAL" clId="{C75FF012-33A6-9D44-BCA1-99F43E7B285F}" dt="2023-11-02T08:43:40.792" v="629" actId="208"/>
        <pc:sldMkLst>
          <pc:docMk/>
          <pc:sldMk cId="1416186093" sldId="264"/>
        </pc:sldMkLst>
      </pc:sldChg>
      <pc:sldChg chg="modSp mod">
        <pc:chgData name="Klara Jensen" userId="5e70cf2d-534e-4b57-be02-6afb43ed7e61" providerId="ADAL" clId="{C75FF012-33A6-9D44-BCA1-99F43E7B285F}" dt="2023-11-02T15:39:20.501" v="2126" actId="20577"/>
        <pc:sldMkLst>
          <pc:docMk/>
          <pc:sldMk cId="3931648562" sldId="266"/>
        </pc:sldMkLst>
      </pc:sldChg>
      <pc:sldChg chg="modSp mod">
        <pc:chgData name="Klara Jensen" userId="5e70cf2d-534e-4b57-be02-6afb43ed7e61" providerId="ADAL" clId="{C75FF012-33A6-9D44-BCA1-99F43E7B285F}" dt="2023-11-02T09:04:06.306" v="1014" actId="20577"/>
        <pc:sldMkLst>
          <pc:docMk/>
          <pc:sldMk cId="689040826" sldId="267"/>
        </pc:sldMkLst>
      </pc:sldChg>
      <pc:sldChg chg="modSp mod">
        <pc:chgData name="Klara Jensen" userId="5e70cf2d-534e-4b57-be02-6afb43ed7e61" providerId="ADAL" clId="{C75FF012-33A6-9D44-BCA1-99F43E7B285F}" dt="2023-11-02T08:54:00.015" v="908" actId="20577"/>
        <pc:sldMkLst>
          <pc:docMk/>
          <pc:sldMk cId="466845292" sldId="269"/>
        </pc:sldMkLst>
      </pc:sldChg>
      <pc:sldChg chg="modSp mod">
        <pc:chgData name="Klara Jensen" userId="5e70cf2d-534e-4b57-be02-6afb43ed7e61" providerId="ADAL" clId="{C75FF012-33A6-9D44-BCA1-99F43E7B285F}" dt="2023-11-02T09:04:17.552" v="1024" actId="20577"/>
        <pc:sldMkLst>
          <pc:docMk/>
          <pc:sldMk cId="3488801193" sldId="271"/>
        </pc:sldMkLst>
      </pc:sldChg>
      <pc:sldChg chg="delSp modSp mod">
        <pc:chgData name="Klara Jensen" userId="5e70cf2d-534e-4b57-be02-6afb43ed7e61" providerId="ADAL" clId="{C75FF012-33A6-9D44-BCA1-99F43E7B285F}" dt="2023-11-02T09:07:33.506" v="1075" actId="20577"/>
        <pc:sldMkLst>
          <pc:docMk/>
          <pc:sldMk cId="394403142" sldId="273"/>
        </pc:sldMkLst>
      </pc:sldChg>
      <pc:sldChg chg="delSp modSp mod">
        <pc:chgData name="Klara Jensen" userId="5e70cf2d-534e-4b57-be02-6afb43ed7e61" providerId="ADAL" clId="{C75FF012-33A6-9D44-BCA1-99F43E7B285F}" dt="2023-11-02T15:25:11.072" v="2071" actId="478"/>
        <pc:sldMkLst>
          <pc:docMk/>
          <pc:sldMk cId="1081393753" sldId="274"/>
        </pc:sldMkLst>
      </pc:sldChg>
      <pc:sldChg chg="del">
        <pc:chgData name="Klara Jensen" userId="5e70cf2d-534e-4b57-be02-6afb43ed7e61" providerId="ADAL" clId="{C75FF012-33A6-9D44-BCA1-99F43E7B285F}" dt="2023-11-02T09:10:34.135" v="1162" actId="2696"/>
        <pc:sldMkLst>
          <pc:docMk/>
          <pc:sldMk cId="654607548" sldId="277"/>
        </pc:sldMkLst>
      </pc:sldChg>
      <pc:sldChg chg="delSp modSp mod">
        <pc:chgData name="Klara Jensen" userId="5e70cf2d-534e-4b57-be02-6afb43ed7e61" providerId="ADAL" clId="{C75FF012-33A6-9D44-BCA1-99F43E7B285F}" dt="2023-11-02T15:27:20.271" v="2073" actId="478"/>
        <pc:sldMkLst>
          <pc:docMk/>
          <pc:sldMk cId="102455103" sldId="281"/>
        </pc:sldMkLst>
      </pc:sldChg>
      <pc:sldChg chg="modSp mod">
        <pc:chgData name="Klara Jensen" userId="5e70cf2d-534e-4b57-be02-6afb43ed7e61" providerId="ADAL" clId="{C75FF012-33A6-9D44-BCA1-99F43E7B285F}" dt="2023-11-02T15:28:28.460" v="2109" actId="5793"/>
        <pc:sldMkLst>
          <pc:docMk/>
          <pc:sldMk cId="2154636404" sldId="282"/>
        </pc:sldMkLst>
      </pc:sldChg>
      <pc:sldChg chg="delSp modSp mod">
        <pc:chgData name="Klara Jensen" userId="5e70cf2d-534e-4b57-be02-6afb43ed7e61" providerId="ADAL" clId="{C75FF012-33A6-9D44-BCA1-99F43E7B285F}" dt="2023-11-02T15:29:06.914" v="2110" actId="478"/>
        <pc:sldMkLst>
          <pc:docMk/>
          <pc:sldMk cId="3350886830" sldId="283"/>
        </pc:sldMkLst>
      </pc:sldChg>
      <pc:sldChg chg="modSp mod">
        <pc:chgData name="Klara Jensen" userId="5e70cf2d-534e-4b57-be02-6afb43ed7e61" providerId="ADAL" clId="{C75FF012-33A6-9D44-BCA1-99F43E7B285F}" dt="2023-11-02T09:24:29.332" v="1813" actId="113"/>
        <pc:sldMkLst>
          <pc:docMk/>
          <pc:sldMk cId="937965833" sldId="284"/>
        </pc:sldMkLst>
      </pc:sldChg>
      <pc:sldChg chg="del">
        <pc:chgData name="Klara Jensen" userId="5e70cf2d-534e-4b57-be02-6afb43ed7e61" providerId="ADAL" clId="{C75FF012-33A6-9D44-BCA1-99F43E7B285F}" dt="2023-11-02T09:28:46.257" v="2069" actId="2696"/>
        <pc:sldMkLst>
          <pc:docMk/>
          <pc:sldMk cId="2388986311" sldId="285"/>
        </pc:sldMkLst>
      </pc:sldChg>
      <pc:sldChg chg="del">
        <pc:chgData name="Klara Jensen" userId="5e70cf2d-534e-4b57-be02-6afb43ed7e61" providerId="ADAL" clId="{C75FF012-33A6-9D44-BCA1-99F43E7B285F}" dt="2023-11-02T09:28:47.869" v="2070" actId="2696"/>
        <pc:sldMkLst>
          <pc:docMk/>
          <pc:sldMk cId="1026219744" sldId="286"/>
        </pc:sldMkLst>
      </pc:sldChg>
      <pc:sldChg chg="modSp new mod">
        <pc:chgData name="Klara Jensen" userId="5e70cf2d-534e-4b57-be02-6afb43ed7e61" providerId="ADAL" clId="{C75FF012-33A6-9D44-BCA1-99F43E7B285F}" dt="2023-11-01T09:35:49.606" v="510" actId="20577"/>
        <pc:sldMkLst>
          <pc:docMk/>
          <pc:sldMk cId="3087789028" sldId="287"/>
        </pc:sldMkLst>
      </pc:sldChg>
      <pc:sldChg chg="modSp add mod">
        <pc:chgData name="Klara Jensen" userId="5e70cf2d-534e-4b57-be02-6afb43ed7e61" providerId="ADAL" clId="{C75FF012-33A6-9D44-BCA1-99F43E7B285F}" dt="2023-11-02T08:43:08.841" v="624" actId="20577"/>
        <pc:sldMkLst>
          <pc:docMk/>
          <pc:sldMk cId="3866690060" sldId="288"/>
        </pc:sldMkLst>
      </pc:sldChg>
      <pc:sldChg chg="modSp add mod">
        <pc:chgData name="Klara Jensen" userId="5e70cf2d-534e-4b57-be02-6afb43ed7e61" providerId="ADAL" clId="{C75FF012-33A6-9D44-BCA1-99F43E7B285F}" dt="2023-11-02T08:48:30.239" v="907" actId="20577"/>
        <pc:sldMkLst>
          <pc:docMk/>
          <pc:sldMk cId="2638720154" sldId="289"/>
        </pc:sldMkLst>
      </pc:sldChg>
      <pc:sldChg chg="new del">
        <pc:chgData name="Klara Jensen" userId="5e70cf2d-534e-4b57-be02-6afb43ed7e61" providerId="ADAL" clId="{C75FF012-33A6-9D44-BCA1-99F43E7B285F}" dt="2023-11-02T09:20:49.923" v="1567" actId="2696"/>
        <pc:sldMkLst>
          <pc:docMk/>
          <pc:sldMk cId="728438245" sldId="290"/>
        </pc:sldMkLst>
      </pc:sldChg>
      <pc:sldChg chg="modSp add mod">
        <pc:chgData name="Klara Jensen" userId="5e70cf2d-534e-4b57-be02-6afb43ed7e61" providerId="ADAL" clId="{C75FF012-33A6-9D44-BCA1-99F43E7B285F}" dt="2023-11-02T09:27:00.744" v="2068" actId="20577"/>
        <pc:sldMkLst>
          <pc:docMk/>
          <pc:sldMk cId="2773063509" sldId="291"/>
        </pc:sldMkLst>
      </pc:sldChg>
    </pc:docChg>
  </pc:docChgLst>
  <pc:docChgLst>
    <pc:chgData name="Klara Jensen" userId="5e70cf2d-534e-4b57-be02-6afb43ed7e61" providerId="ADAL" clId="{EFE0A2ED-98B2-3B46-8E88-1F353D598093}"/>
    <pc:docChg chg="custSel addSld delSld modSld">
      <pc:chgData name="Klara Jensen" userId="5e70cf2d-534e-4b57-be02-6afb43ed7e61" providerId="ADAL" clId="{EFE0A2ED-98B2-3B46-8E88-1F353D598093}" dt="2024-11-04T17:17:29.497" v="92"/>
      <pc:docMkLst>
        <pc:docMk/>
      </pc:docMkLst>
      <pc:sldChg chg="addSp delSp modSp add del mod">
        <pc:chgData name="Klara Jensen" userId="5e70cf2d-534e-4b57-be02-6afb43ed7e61" providerId="ADAL" clId="{EFE0A2ED-98B2-3B46-8E88-1F353D598093}" dt="2024-11-04T17:17:29.497" v="92"/>
        <pc:sldMkLst>
          <pc:docMk/>
          <pc:sldMk cId="3477008799" sldId="257"/>
        </pc:sldMkLst>
      </pc:sldChg>
      <pc:sldChg chg="modSp mod">
        <pc:chgData name="Klara Jensen" userId="5e70cf2d-534e-4b57-be02-6afb43ed7e61" providerId="ADAL" clId="{EFE0A2ED-98B2-3B46-8E88-1F353D598093}" dt="2024-11-04T16:46:59.087" v="3" actId="20577"/>
        <pc:sldMkLst>
          <pc:docMk/>
          <pc:sldMk cId="2803334957" sldId="261"/>
        </pc:sldMkLst>
      </pc:sldChg>
      <pc:sldChg chg="modSp mod">
        <pc:chgData name="Klara Jensen" userId="5e70cf2d-534e-4b57-be02-6afb43ed7e61" providerId="ADAL" clId="{EFE0A2ED-98B2-3B46-8E88-1F353D598093}" dt="2024-11-04T17:10:56.247" v="89" actId="20577"/>
        <pc:sldMkLst>
          <pc:docMk/>
          <pc:sldMk cId="102455103" sldId="281"/>
        </pc:sldMkLst>
      </pc:sldChg>
      <pc:sldChg chg="del">
        <pc:chgData name="Klara Jensen" userId="5e70cf2d-534e-4b57-be02-6afb43ed7e61" providerId="ADAL" clId="{EFE0A2ED-98B2-3B46-8E88-1F353D598093}" dt="2024-11-04T16:46:41.451" v="0" actId="2696"/>
        <pc:sldMkLst>
          <pc:docMk/>
          <pc:sldMk cId="3087789028" sldId="287"/>
        </pc:sldMkLst>
      </pc:sldChg>
    </pc:docChg>
  </pc:docChgLst>
  <pc:docChgLst>
    <pc:chgData name="Klara Jensen" userId="5e70cf2d-534e-4b57-be02-6afb43ed7e61" providerId="ADAL" clId="{ECF5B220-A270-5353-9202-B5452D27BE5F}"/>
    <pc:docChg chg="custSel addSld modSld">
      <pc:chgData name="Klara Jensen" userId="5e70cf2d-534e-4b57-be02-6afb43ed7e61" providerId="ADAL" clId="{ECF5B220-A270-5353-9202-B5452D27BE5F}" dt="2025-10-26T17:06:58.964" v="154" actId="20577"/>
      <pc:docMkLst>
        <pc:docMk/>
      </pc:docMkLst>
      <pc:sldChg chg="modSp new mod">
        <pc:chgData name="Klara Jensen" userId="5e70cf2d-534e-4b57-be02-6afb43ed7e61" providerId="ADAL" clId="{ECF5B220-A270-5353-9202-B5452D27BE5F}" dt="2025-10-26T17:06:58.964" v="154" actId="20577"/>
        <pc:sldMkLst>
          <pc:docMk/>
          <pc:sldMk cId="1237700765" sldId="292"/>
        </pc:sldMkLst>
        <pc:spChg chg="mod">
          <ac:chgData name="Klara Jensen" userId="5e70cf2d-534e-4b57-be02-6afb43ed7e61" providerId="ADAL" clId="{ECF5B220-A270-5353-9202-B5452D27BE5F}" dt="2025-10-26T17:05:18.795" v="25" actId="20577"/>
          <ac:spMkLst>
            <pc:docMk/>
            <pc:sldMk cId="1237700765" sldId="292"/>
            <ac:spMk id="2" creationId="{D3CB0CDD-55AB-A7D7-B082-9D07D53C233B}"/>
          </ac:spMkLst>
        </pc:spChg>
        <pc:spChg chg="mod">
          <ac:chgData name="Klara Jensen" userId="5e70cf2d-534e-4b57-be02-6afb43ed7e61" providerId="ADAL" clId="{ECF5B220-A270-5353-9202-B5452D27BE5F}" dt="2025-10-26T17:06:58.964" v="154" actId="20577"/>
          <ac:spMkLst>
            <pc:docMk/>
            <pc:sldMk cId="1237700765" sldId="292"/>
            <ac:spMk id="3" creationId="{D28BFDBB-A109-A360-B4B7-800CAAC6AC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D7C10-F587-2745-984E-3B9F04B53366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F902B-EE78-0D41-B6C1-9F9EECA497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32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65BE3-A83B-15C5-01EC-023B7CC7E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A25C6B-ECB8-4F38-92A8-AC5207C62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66C63E-52B9-E285-75B1-BA6ABFC8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9577FA-40E1-FD9B-2A13-055DFC5E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18AE0D-41CB-E93D-04E6-E3D68063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367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0893C-1D25-7DD3-4633-1C6385E0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32D240F-2F60-AE4B-B8B8-52785B222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FB9C8E-EA43-95B0-D835-39B98A18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D0BB95-D6B9-3FFE-3750-6EC8FD76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77AFBD-BC57-A21C-5BB2-4D827ABD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250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C8E4B18-E5EA-79A4-2C91-00DDF57D5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A900E8B-764A-1874-963D-E24852EBE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BD2A26-8A4C-C80D-2003-97D24C80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8B0261-32F3-9238-6CC1-72649E4A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59E6AF-7F5A-E5E2-EF21-B5F3A78D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55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34C7F-1CF5-C34D-CF86-55835537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CDD37F-A7E5-BA34-E67C-9CBFE32A2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6CBBF4-C91D-E8A9-FF88-9B2051E6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62E74E-DEB1-1F92-569C-90289AF5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1CF369-BAFE-03CA-816C-F063BAA1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44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AECFB-96A5-C0E5-B1E0-45747A95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93D085-8C5C-0B20-CCA6-9EE85ECB5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F0D6CD-97B0-60C1-6D09-6D2ED987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F6D7F4-3EFA-2B71-02AE-BEA03C4F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36D1AB-A929-44A0-A012-F9DB1D12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86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99CBA-CE76-701D-3CA2-D6F5A35E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11743B-27BC-F08A-9292-6861C8622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D7D3EB-0E1D-0899-D57D-BFC6EDFC6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2E2CDD-410F-DFEF-2175-7B5133F7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4BC4B63-7582-3A0B-3217-C448EA2E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65766B-A844-5900-1C36-BAF8480F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394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EFB28-BED8-35C2-5072-021CC186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FC75D0-F7D5-DE3C-3493-59EDE5E3D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6348A0-FDAA-39B9-23C7-70CF4678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7F48A81-6A03-56CF-1115-54691A283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1D85D8F-72E1-FCA0-A247-0C13880A5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85C32EE-D86A-14DE-DF7D-B488D861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3B8521E-1FD4-CC24-66D0-AB75B951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C7E98C4-53EF-14FE-0AE9-271DCAA1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31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EBF81-37B7-6A26-2D68-066E5A3F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EF4D51-7621-F7A2-F687-9EFADFB4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F23A684-C8A9-06A0-231E-AC36A522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3ACC9B8-AC04-EDDC-5CA8-4C1A39D3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17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EA6B033-ABBB-189F-01E9-4C8E6051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411CA70-8EB2-013E-7058-6508E82C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A7086D7-BF2A-F8F1-1115-1048E361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947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B254A-CDCF-4D31-B8CC-244ABB8C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57ED36-9E96-1FB6-92A8-3ACF47FC7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688D866-E5FA-F684-7C5B-4BA4DF536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5606A6-196E-F330-99E1-407A01FF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B5F13F2-CA3B-6FB7-E6CC-02F48E7E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085B5DB-9F7D-1FC1-90A8-6C0EB24D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546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72C40-9DAF-4448-80F6-9A4AC01E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ADD44FA-01BD-F2CD-4EFF-FFCAAD683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FD38787-4744-F8E8-F4B1-A2814F1D8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FEFAF6-6035-B6FF-E3FC-151044D9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E0114AA-6B0F-2EDB-65FB-817C9A87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867E3D-1D81-AF9B-FFCF-2ACDD64A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244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6ADAC63-D178-6AD0-5E71-D441D356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33F2C0A-C726-3D80-40C2-511A81BC2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3227E8-64A0-5770-F10F-0A518AEA4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68B24-91DC-6549-8FBC-F7C1111561D1}" type="datetimeFigureOut">
              <a:rPr lang="da-DK" smtClean="0"/>
              <a:t>26.10.2025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27FA9C-DE75-3E57-72EF-F548C8782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CD2B3E-5157-770F-8174-8292EE91D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8E172-BBF1-3544-BCB0-4E1E445AC1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2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D0D50-0CAC-93D4-274C-F12BEBDA9F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Menstruationscyklus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98ABBE3-A5B2-4034-85F0-F74880C62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97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58EC8-DC66-8A6A-603D-EBD2044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1325563"/>
          </a:xfrm>
        </p:spPr>
        <p:txBody>
          <a:bodyPr/>
          <a:lstStyle/>
          <a:p>
            <a:r>
              <a:rPr lang="da-DK" dirty="0"/>
              <a:t>Follikelfasen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9F6797-C76B-6D54-A469-CAF8D468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1. Stigning i mængden af FSH igangsætter </a:t>
            </a:r>
            <a:r>
              <a:rPr lang="da-DK" dirty="0" err="1">
                <a:solidFill>
                  <a:schemeClr val="bg2">
                    <a:lumMod val="75000"/>
                  </a:schemeClr>
                </a:solidFill>
              </a:rPr>
              <a:t>ægmodning</a:t>
            </a: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da-DK" dirty="0"/>
              <a:t>2. FSH stimulerer folliklerne til at danne østrogen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14A58CE-AC34-041B-2C78-59CA196ECABA}"/>
              </a:ext>
            </a:extLst>
          </p:cNvPr>
          <p:cNvSpPr/>
          <p:nvPr/>
        </p:nvSpPr>
        <p:spPr>
          <a:xfrm>
            <a:off x="9126640" y="1962912"/>
            <a:ext cx="736687" cy="27675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0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58EC8-DC66-8A6A-603D-EBD2044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1325563"/>
          </a:xfrm>
        </p:spPr>
        <p:txBody>
          <a:bodyPr/>
          <a:lstStyle/>
          <a:p>
            <a:r>
              <a:rPr lang="da-DK" dirty="0"/>
              <a:t>Follikelfasen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9F6797-C76B-6D54-A469-CAF8D468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1. Stigning i mængden af FSH igangsætter </a:t>
            </a:r>
            <a:r>
              <a:rPr lang="da-DK" dirty="0" err="1">
                <a:solidFill>
                  <a:schemeClr val="bg2">
                    <a:lumMod val="75000"/>
                  </a:schemeClr>
                </a:solidFill>
              </a:rPr>
              <a:t>ægmodning</a:t>
            </a: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2. FSH stimulerer folliklerne til at danne østrogen </a:t>
            </a:r>
          </a:p>
          <a:p>
            <a:pPr marL="0" indent="0">
              <a:buNone/>
            </a:pPr>
            <a:r>
              <a:rPr lang="da-DK" dirty="0"/>
              <a:t>3. Negativ feedback: </a:t>
            </a:r>
          </a:p>
          <a:p>
            <a:pPr marL="0" indent="0">
              <a:buNone/>
            </a:pPr>
            <a:r>
              <a:rPr lang="da-DK" dirty="0"/>
              <a:t>Stigning i østrogen </a:t>
            </a:r>
            <a:r>
              <a:rPr lang="da-DK" dirty="0">
                <a:sym typeface="Wingdings" pitchFamily="2" charset="2"/>
              </a:rPr>
              <a:t> fald i FSH: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Forhindrer modning af flere follikler.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 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14A58CE-AC34-041B-2C78-59CA196ECABA}"/>
              </a:ext>
            </a:extLst>
          </p:cNvPr>
          <p:cNvSpPr/>
          <p:nvPr/>
        </p:nvSpPr>
        <p:spPr>
          <a:xfrm>
            <a:off x="9126640" y="1962912"/>
            <a:ext cx="809840" cy="27675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58EC8-DC66-8A6A-603D-EBD2044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1325563"/>
          </a:xfrm>
        </p:spPr>
        <p:txBody>
          <a:bodyPr/>
          <a:lstStyle/>
          <a:p>
            <a:r>
              <a:rPr lang="da-DK" dirty="0"/>
              <a:t>Ægløsning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9F6797-C76B-6D54-A469-CAF8D468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1. Stigning i mængden af FSH igangsætter </a:t>
            </a:r>
            <a:r>
              <a:rPr lang="da-DK" dirty="0" err="1">
                <a:solidFill>
                  <a:schemeClr val="bg2">
                    <a:lumMod val="75000"/>
                  </a:schemeClr>
                </a:solidFill>
              </a:rPr>
              <a:t>ægmodning</a:t>
            </a: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2. FSH stimulerer folliklerne til at danne østrogen </a:t>
            </a:r>
          </a:p>
          <a:p>
            <a:pPr marL="0" indent="0">
              <a:buNone/>
            </a:pP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3. Negativ feedback: </a:t>
            </a:r>
          </a:p>
          <a:p>
            <a:pPr marL="0" indent="0">
              <a:buNone/>
            </a:pP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Stigning i østrogen </a:t>
            </a:r>
            <a:r>
              <a:rPr lang="da-DK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fald i FSH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4. Positiv feedback: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Stigning i østrogen og længere tids påvirkning  Kraftig stigning i LH.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Normalt er det kun én follikel, der er færdigudviklet og kan frigive sit æg. 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14A58CE-AC34-041B-2C78-59CA196ECABA}"/>
              </a:ext>
            </a:extLst>
          </p:cNvPr>
          <p:cNvSpPr/>
          <p:nvPr/>
        </p:nvSpPr>
        <p:spPr>
          <a:xfrm>
            <a:off x="10046208" y="1233710"/>
            <a:ext cx="575608" cy="34967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9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58EC8-DC66-8A6A-603D-EBD2044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1325563"/>
          </a:xfrm>
        </p:spPr>
        <p:txBody>
          <a:bodyPr/>
          <a:lstStyle/>
          <a:p>
            <a:r>
              <a:rPr lang="da-DK" dirty="0" err="1"/>
              <a:t>Lutealfasen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9F6797-C76B-6D54-A469-CAF8D468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5. Follikelcellerne omdannes til det gule legeme, som producerer østrogen og progesteron.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EB8FBDD-39C7-5333-4ADC-98C3DC565666}"/>
              </a:ext>
            </a:extLst>
          </p:cNvPr>
          <p:cNvSpPr/>
          <p:nvPr/>
        </p:nvSpPr>
        <p:spPr>
          <a:xfrm>
            <a:off x="10363200" y="1560576"/>
            <a:ext cx="1121664" cy="31699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99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58EC8-DC66-8A6A-603D-EBD2044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1325563"/>
          </a:xfrm>
        </p:spPr>
        <p:txBody>
          <a:bodyPr/>
          <a:lstStyle/>
          <a:p>
            <a:r>
              <a:rPr lang="da-DK" dirty="0" err="1"/>
              <a:t>Lutealfasen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9F6797-C76B-6D54-A469-CAF8D468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5.</a:t>
            </a:r>
            <a:r>
              <a:rPr lang="da-DK" dirty="0"/>
              <a:t> </a:t>
            </a: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Follikelcellerne omdannes til det gule legeme, som producerer østrogen og progesteron.</a:t>
            </a:r>
          </a:p>
          <a:p>
            <a:pPr marL="0" indent="0">
              <a:buNone/>
            </a:pPr>
            <a:r>
              <a:rPr lang="da-DK" dirty="0"/>
              <a:t>Negativ feedback:</a:t>
            </a:r>
          </a:p>
          <a:p>
            <a:pPr marL="0" indent="0">
              <a:buNone/>
            </a:pPr>
            <a:r>
              <a:rPr lang="da-DK" dirty="0"/>
              <a:t>Høje koncentrationer af hhv. østrogen og progesteron </a:t>
            </a:r>
            <a:r>
              <a:rPr lang="da-DK" dirty="0">
                <a:sym typeface="Wingdings" pitchFamily="2" charset="2"/>
              </a:rPr>
              <a:t> Lav koncentration af hhv. FSH og LH.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Hindrer ny </a:t>
            </a:r>
            <a:r>
              <a:rPr lang="da-DK" dirty="0" err="1">
                <a:sym typeface="Wingdings" pitchFamily="2" charset="2"/>
              </a:rPr>
              <a:t>ægmodning</a:t>
            </a:r>
            <a:r>
              <a:rPr lang="da-DK" dirty="0">
                <a:sym typeface="Wingdings" pitchFamily="2" charset="2"/>
              </a:rPr>
              <a:t>.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EB8FBDD-39C7-5333-4ADC-98C3DC565666}"/>
              </a:ext>
            </a:extLst>
          </p:cNvPr>
          <p:cNvSpPr/>
          <p:nvPr/>
        </p:nvSpPr>
        <p:spPr>
          <a:xfrm>
            <a:off x="10363200" y="1560576"/>
            <a:ext cx="1121664" cy="31699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5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58EC8-DC66-8A6A-603D-EBD2044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1325563"/>
          </a:xfrm>
        </p:spPr>
        <p:txBody>
          <a:bodyPr/>
          <a:lstStyle/>
          <a:p>
            <a:r>
              <a:rPr lang="da-DK" dirty="0" err="1"/>
              <a:t>Lutealfasen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9F6797-C76B-6D54-A469-CAF8D468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6. Ingen befrugtning </a:t>
            </a:r>
            <a:r>
              <a:rPr lang="da-DK" dirty="0">
                <a:sym typeface="Wingdings" pitchFamily="2" charset="2"/>
              </a:rPr>
              <a:t> Det gule legeme går til grunde  Koncentration af progesteron og østrogen falder  Menstruationsblødning</a:t>
            </a:r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EB8FBDD-39C7-5333-4ADC-98C3DC565666}"/>
              </a:ext>
            </a:extLst>
          </p:cNvPr>
          <p:cNvSpPr/>
          <p:nvPr/>
        </p:nvSpPr>
        <p:spPr>
          <a:xfrm>
            <a:off x="11509248" y="1475232"/>
            <a:ext cx="457870" cy="31699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636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58EC8-DC66-8A6A-603D-EBD2044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1325563"/>
          </a:xfrm>
        </p:spPr>
        <p:txBody>
          <a:bodyPr/>
          <a:lstStyle/>
          <a:p>
            <a:r>
              <a:rPr lang="da-DK" dirty="0" err="1"/>
              <a:t>Lutealfasen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9F6797-C76B-6D54-A469-CAF8D468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6. Ingen befrugtning </a:t>
            </a:r>
            <a:r>
              <a:rPr lang="da-DK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Koncentration af progesteron og østrogen falder  Menstruationsblødning</a:t>
            </a:r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a-DK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dirty="0"/>
              <a:t>Progesteron og østrogen har ikke længere negativ feedback virkning </a:t>
            </a:r>
            <a:r>
              <a:rPr lang="da-DK" dirty="0">
                <a:sym typeface="Wingdings" pitchFamily="2" charset="2"/>
              </a:rPr>
              <a:t> Ny cyklus kan begynde med modning af ægceller.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8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A7F09-8845-D658-2A71-7A6C9463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Livmoderslimhinden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0C732C-9160-88DF-B9F3-D0A4C6D67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b="1" dirty="0"/>
              <a:t>Follikelfase:</a:t>
            </a:r>
          </a:p>
          <a:p>
            <a:pPr marL="0" indent="0">
              <a:buNone/>
            </a:pPr>
            <a:r>
              <a:rPr lang="da-DK" dirty="0"/>
              <a:t>Østrogen </a:t>
            </a:r>
            <a:r>
              <a:rPr lang="da-DK" dirty="0">
                <a:sym typeface="Wingdings" pitchFamily="2" charset="2"/>
              </a:rPr>
              <a:t> Tykkere livmoderslimhinde med flere blodkar.</a:t>
            </a:r>
          </a:p>
          <a:p>
            <a:pPr marL="0" indent="0">
              <a:buNone/>
            </a:pPr>
            <a:endParaRPr lang="da-DK" dirty="0">
              <a:sym typeface="Wingdings" pitchFamily="2" charset="2"/>
            </a:endParaRPr>
          </a:p>
          <a:p>
            <a:pPr marL="0" indent="0">
              <a:buNone/>
            </a:pPr>
            <a:r>
              <a:rPr lang="da-DK" b="1" dirty="0" err="1">
                <a:sym typeface="Wingdings" pitchFamily="2" charset="2"/>
              </a:rPr>
              <a:t>Lutealfase</a:t>
            </a:r>
            <a:r>
              <a:rPr lang="da-DK" b="1" dirty="0"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Progesteron  Svampet livmoderslimhinde, så et evt. fosteranlæg kan sætte sig fast, og produktion af kulhydratrigt sekret (næringsmedium).</a:t>
            </a:r>
          </a:p>
          <a:p>
            <a:pPr marL="0" indent="0">
              <a:buNone/>
            </a:pPr>
            <a:endParaRPr lang="da-DK" dirty="0">
              <a:sym typeface="Wingdings" pitchFamily="2" charset="2"/>
            </a:endParaRPr>
          </a:p>
          <a:p>
            <a:pPr marL="0" indent="0">
              <a:buNone/>
            </a:pPr>
            <a:r>
              <a:rPr lang="da-DK" b="1" dirty="0">
                <a:sym typeface="Wingdings" pitchFamily="2" charset="2"/>
              </a:rPr>
              <a:t>Menstruation: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Ingen befrugtning  Livmoderslimhinden afstødes</a:t>
            </a:r>
          </a:p>
          <a:p>
            <a:pPr marL="0" indent="0">
              <a:buNone/>
            </a:pPr>
            <a:endParaRPr lang="da-DK" dirty="0">
              <a:sym typeface="Wingdings" pitchFamily="2" charset="2"/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A13AC67-87B1-076F-1ADE-50A364734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A7F09-8845-D658-2A71-7A6C9463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Slim i livmoderhalsen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0C732C-9160-88DF-B9F3-D0A4C6D67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>
                <a:sym typeface="Wingdings" pitchFamily="2" charset="2"/>
              </a:rPr>
              <a:t>Omkring ægløsningstidspunktet: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Højt østrogenniveau  slim i livmoderhalsen er tyndtflydende, så sædcellerne lettere kan trænge op til livmoderen.</a:t>
            </a:r>
          </a:p>
          <a:p>
            <a:pPr marL="0" indent="0">
              <a:buNone/>
            </a:pPr>
            <a:endParaRPr lang="da-DK" dirty="0">
              <a:sym typeface="Wingdings" pitchFamily="2" charset="2"/>
            </a:endParaRPr>
          </a:p>
          <a:p>
            <a:pPr marL="0" indent="0">
              <a:buNone/>
            </a:pPr>
            <a:r>
              <a:rPr lang="da-DK" b="1" dirty="0" err="1">
                <a:sym typeface="Wingdings" pitchFamily="2" charset="2"/>
              </a:rPr>
              <a:t>Lutealfase</a:t>
            </a:r>
            <a:r>
              <a:rPr lang="da-DK" b="1" dirty="0"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Progesteron  tyktflydende og svært gennemtrængeligt slim i livmoderhalsen. Beskytter livmoderen mod fremmede mikroorganismer og infektioner.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A13AC67-87B1-076F-1ADE-50A364734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6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DED6A-D080-235C-A70B-C3305A5D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2F9AB3-C432-48F5-D6B4-B05EF527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164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2376A-34C9-D990-1ECD-6745A2E0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C68F26-0905-A980-4866-68BCB381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 </a:t>
            </a:r>
          </a:p>
          <a:p>
            <a:r>
              <a:rPr lang="da-DK" dirty="0"/>
              <a:t>Hormonelregulering af menstruationscyklussen.</a:t>
            </a:r>
          </a:p>
        </p:txBody>
      </p:sp>
    </p:spTree>
    <p:extLst>
      <p:ext uri="{BB962C8B-B14F-4D97-AF65-F5344CB8AC3E}">
        <p14:creationId xmlns:p14="http://schemas.microsoft.com/office/powerpoint/2010/main" val="280333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B0CDD-55AB-A7D7-B082-9D07D53C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Begrebstræning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8BFDBB-A109-A360-B4B7-800CAAC6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FSH</a:t>
            </a:r>
          </a:p>
          <a:p>
            <a:r>
              <a:rPr lang="da-DK" dirty="0"/>
              <a:t>Æggestok</a:t>
            </a:r>
          </a:p>
          <a:p>
            <a:r>
              <a:rPr lang="da-DK" dirty="0"/>
              <a:t>Livmoderslimhinde</a:t>
            </a:r>
          </a:p>
          <a:p>
            <a:r>
              <a:rPr lang="da-DK" dirty="0"/>
              <a:t>LH</a:t>
            </a:r>
          </a:p>
          <a:p>
            <a:r>
              <a:rPr lang="da-DK" dirty="0"/>
              <a:t>Ægløsning</a:t>
            </a:r>
          </a:p>
          <a:p>
            <a:r>
              <a:rPr lang="da-DK" dirty="0"/>
              <a:t>Hypofysen</a:t>
            </a:r>
          </a:p>
          <a:p>
            <a:r>
              <a:rPr lang="da-DK" dirty="0"/>
              <a:t>Menstruation</a:t>
            </a:r>
          </a:p>
          <a:p>
            <a:r>
              <a:rPr lang="da-DK" dirty="0"/>
              <a:t>Progesteron</a:t>
            </a:r>
          </a:p>
          <a:p>
            <a:r>
              <a:rPr lang="da-DK" dirty="0"/>
              <a:t>Østrogen</a:t>
            </a:r>
          </a:p>
          <a:p>
            <a:r>
              <a:rPr lang="da-DK" dirty="0"/>
              <a:t>Follikel</a:t>
            </a:r>
          </a:p>
          <a:p>
            <a:r>
              <a:rPr lang="da-DK" dirty="0"/>
              <a:t>Det gule legeme</a:t>
            </a:r>
          </a:p>
        </p:txBody>
      </p:sp>
    </p:spTree>
    <p:extLst>
      <p:ext uri="{BB962C8B-B14F-4D97-AF65-F5344CB8AC3E}">
        <p14:creationId xmlns:p14="http://schemas.microsoft.com/office/powerpoint/2010/main" val="123770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28A0C-30C9-C464-9A1C-02D7E9E5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C4BA1C-5373-79A7-0273-3FE90D0A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9977" cy="4351338"/>
          </a:xfrm>
        </p:spPr>
        <p:txBody>
          <a:bodyPr/>
          <a:lstStyle/>
          <a:p>
            <a:r>
              <a:rPr lang="da-DK" dirty="0"/>
              <a:t>Forklar sidemanden, hvilken funktion de forskellige organer/strukturer har. </a:t>
            </a:r>
            <a:br>
              <a:rPr lang="da-DK" dirty="0"/>
            </a:br>
            <a:r>
              <a:rPr lang="da-DK" dirty="0"/>
              <a:t>Kan I gøre det uden at kigge I jeres noter?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A6BCA20-767D-9AAA-E15D-3AE572FE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451" y="2424082"/>
            <a:ext cx="84417" cy="8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259789F2-4C6C-074B-162E-ADED0FDAB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8" t="57364"/>
          <a:stretch/>
        </p:blipFill>
        <p:spPr bwMode="auto">
          <a:xfrm>
            <a:off x="5486400" y="1690688"/>
            <a:ext cx="6833923" cy="47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00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18492-69DB-5AC7-A72C-61B6B4E6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Hormonelregulering: Negativ og positiv feedback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8C6763-98B5-B2F3-E681-68A0336F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Negativ feedback: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Positiv feedback:</a:t>
            </a:r>
          </a:p>
        </p:txBody>
      </p:sp>
      <p:pic>
        <p:nvPicPr>
          <p:cNvPr id="1026" name="Picture 2" descr="Nucleus">
            <a:extLst>
              <a:ext uri="{FF2B5EF4-FFF2-40B4-BE49-F238E27FC236}">
                <a16:creationId xmlns:a16="http://schemas.microsoft.com/office/drawing/2014/main" id="{3050C860-1A60-C0F5-A694-3AAB23A2F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10334" b="42157"/>
          <a:stretch/>
        </p:blipFill>
        <p:spPr bwMode="auto">
          <a:xfrm>
            <a:off x="3957640" y="1442811"/>
            <a:ext cx="5657849" cy="2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cleus">
            <a:extLst>
              <a:ext uri="{FF2B5EF4-FFF2-40B4-BE49-F238E27FC236}">
                <a16:creationId xmlns:a16="http://schemas.microsoft.com/office/drawing/2014/main" id="{0B328425-CC76-E7FF-2384-176203436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64119"/>
          <a:stretch/>
        </p:blipFill>
        <p:spPr bwMode="auto">
          <a:xfrm>
            <a:off x="4071938" y="4057764"/>
            <a:ext cx="5543551" cy="15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18492-69DB-5AC7-A72C-61B6B4E6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Hormonelregulering: Negativ og positiv feedback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8C6763-98B5-B2F3-E681-68A0336F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Negativ feedback: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Positiv feedback: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Hvor har I hørt om negativ feedback før?</a:t>
            </a:r>
          </a:p>
        </p:txBody>
      </p:sp>
      <p:pic>
        <p:nvPicPr>
          <p:cNvPr id="1026" name="Picture 2" descr="Nucleus">
            <a:extLst>
              <a:ext uri="{FF2B5EF4-FFF2-40B4-BE49-F238E27FC236}">
                <a16:creationId xmlns:a16="http://schemas.microsoft.com/office/drawing/2014/main" id="{3050C860-1A60-C0F5-A694-3AAB23A2F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10334" b="42157"/>
          <a:stretch/>
        </p:blipFill>
        <p:spPr bwMode="auto">
          <a:xfrm>
            <a:off x="3957640" y="1442811"/>
            <a:ext cx="5657849" cy="2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cleus">
            <a:extLst>
              <a:ext uri="{FF2B5EF4-FFF2-40B4-BE49-F238E27FC236}">
                <a16:creationId xmlns:a16="http://schemas.microsoft.com/office/drawing/2014/main" id="{0B328425-CC76-E7FF-2384-176203436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64119"/>
          <a:stretch/>
        </p:blipFill>
        <p:spPr bwMode="auto">
          <a:xfrm>
            <a:off x="4071938" y="4057764"/>
            <a:ext cx="5543551" cy="15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9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DFAC5-27F9-2664-E32C-F74F0C0D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19575" cy="1325563"/>
          </a:xfrm>
        </p:spPr>
        <p:txBody>
          <a:bodyPr/>
          <a:lstStyle/>
          <a:p>
            <a:r>
              <a:rPr lang="da-DK" dirty="0"/>
              <a:t>Negativ feedback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37ABE9-B307-C76A-5960-1422C2539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7C63C569-2407-C4A9-7EE9-AB9A8F50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1112"/>
            <a:ext cx="6972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2A30A50-0FB6-2F85-B337-07DE5D03CE7B}"/>
              </a:ext>
            </a:extLst>
          </p:cNvPr>
          <p:cNvSpPr/>
          <p:nvPr/>
        </p:nvSpPr>
        <p:spPr>
          <a:xfrm>
            <a:off x="8817429" y="5192486"/>
            <a:ext cx="195942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618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58EC8-DC66-8A6A-603D-EBD2044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1325563"/>
          </a:xfrm>
        </p:spPr>
        <p:txBody>
          <a:bodyPr/>
          <a:lstStyle/>
          <a:p>
            <a:r>
              <a:rPr lang="da-DK" dirty="0"/>
              <a:t>Menstruationscyklus og hormonelregulering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9F6797-C76B-6D54-A469-CAF8D468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/>
          <a:lstStyle/>
          <a:p>
            <a:r>
              <a:rPr lang="da-DK" dirty="0"/>
              <a:t>Piger har typisk deres første menstruationsblødning, når de er 10-16 år.</a:t>
            </a:r>
          </a:p>
          <a:p>
            <a:r>
              <a:rPr lang="da-DK" dirty="0"/>
              <a:t>En menstruationscyklus varer i gennemsnit 28 dage.</a:t>
            </a:r>
          </a:p>
          <a:p>
            <a:r>
              <a:rPr lang="da-DK" dirty="0"/>
              <a:t>Menstruationsblødningerne stopper i overgangsalderen (typisk 45-55 år).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2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58EC8-DC66-8A6A-603D-EBD2044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1325563"/>
          </a:xfrm>
        </p:spPr>
        <p:txBody>
          <a:bodyPr/>
          <a:lstStyle/>
          <a:p>
            <a:r>
              <a:rPr lang="da-DK" dirty="0"/>
              <a:t>Menstruationscyklus og hormonelregulering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9F6797-C76B-6D54-A469-CAF8D468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Dag 1 i cyklus: Menstruationsblødningens første dag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58EC8-DC66-8A6A-603D-EBD2044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1325563"/>
          </a:xfrm>
        </p:spPr>
        <p:txBody>
          <a:bodyPr/>
          <a:lstStyle/>
          <a:p>
            <a:r>
              <a:rPr lang="da-DK" dirty="0"/>
              <a:t>Follikelfasen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9F6797-C76B-6D54-A469-CAF8D468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548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1. Stigning i mængden af FSH igangsætter </a:t>
            </a:r>
            <a:r>
              <a:rPr lang="da-DK" dirty="0" err="1"/>
              <a:t>ægmodning</a:t>
            </a:r>
            <a:r>
              <a:rPr lang="da-DK" dirty="0"/>
              <a:t>.</a:t>
            </a:r>
            <a:br>
              <a:rPr lang="da-DK" dirty="0"/>
            </a:br>
            <a:r>
              <a:rPr lang="da-DK" dirty="0"/>
              <a:t>(FSH = </a:t>
            </a:r>
            <a:r>
              <a:rPr lang="da-DK" u="sng" dirty="0"/>
              <a:t>F</a:t>
            </a:r>
            <a:r>
              <a:rPr lang="da-DK" dirty="0"/>
              <a:t>ollikel </a:t>
            </a:r>
            <a:r>
              <a:rPr lang="da-DK" u="sng" dirty="0"/>
              <a:t>S</a:t>
            </a:r>
            <a:r>
              <a:rPr lang="da-DK" dirty="0"/>
              <a:t>timulerende </a:t>
            </a:r>
            <a:r>
              <a:rPr lang="da-DK" u="sng" dirty="0"/>
              <a:t>H</a:t>
            </a:r>
            <a:r>
              <a:rPr lang="da-DK" dirty="0"/>
              <a:t>ormon)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14A58CE-AC34-041B-2C78-59CA196ECABA}"/>
              </a:ext>
            </a:extLst>
          </p:cNvPr>
          <p:cNvSpPr/>
          <p:nvPr/>
        </p:nvSpPr>
        <p:spPr>
          <a:xfrm>
            <a:off x="8758238" y="1514475"/>
            <a:ext cx="628650" cy="20431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4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472</Words>
  <Application>Microsoft Macintosh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Office-tema</vt:lpstr>
      <vt:lpstr>Menstruationscyklus</vt:lpstr>
      <vt:lpstr>Dagens plan</vt:lpstr>
      <vt:lpstr>Dagens figur</vt:lpstr>
      <vt:lpstr>Hormonelregulering: Negativ og positiv feedback</vt:lpstr>
      <vt:lpstr>Hormonelregulering: Negativ og positiv feedback</vt:lpstr>
      <vt:lpstr>Negativ feedback</vt:lpstr>
      <vt:lpstr>Menstruationscyklus og hormonelregulering</vt:lpstr>
      <vt:lpstr>Menstruationscyklus og hormonelregulering</vt:lpstr>
      <vt:lpstr>Follikelfasen</vt:lpstr>
      <vt:lpstr>Follikelfasen</vt:lpstr>
      <vt:lpstr>Follikelfasen</vt:lpstr>
      <vt:lpstr>Ægløsning</vt:lpstr>
      <vt:lpstr>Lutealfasen</vt:lpstr>
      <vt:lpstr>Lutealfasen</vt:lpstr>
      <vt:lpstr>Lutealfasen</vt:lpstr>
      <vt:lpstr>Lutealfasen</vt:lpstr>
      <vt:lpstr>Livmoderslimhinden</vt:lpstr>
      <vt:lpstr>Slim i livmoderhalsen</vt:lpstr>
      <vt:lpstr>Arbejdsark</vt:lpstr>
      <vt:lpstr>Begrebstræning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Menstruationscyklus</dc:title>
  <dc:creator>Klara Jensen</dc:creator>
  <cp:lastModifiedBy>Klara Jensen</cp:lastModifiedBy>
  <cp:revision>2</cp:revision>
  <dcterms:created xsi:type="dcterms:W3CDTF">2022-12-12T16:12:21Z</dcterms:created>
  <dcterms:modified xsi:type="dcterms:W3CDTF">2025-10-26T17:07:07Z</dcterms:modified>
</cp:coreProperties>
</file>