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593ED442-15E3-2D4F-93F2-D67DAAF0F69D}"/>
    <pc:docChg chg="custSel addSld modSld">
      <pc:chgData name="Klara Jensen" userId="5e70cf2d-534e-4b57-be02-6afb43ed7e61" providerId="ADAL" clId="{593ED442-15E3-2D4F-93F2-D67DAAF0F69D}" dt="2023-11-07T19:12:11.413" v="143" actId="20577"/>
      <pc:docMkLst>
        <pc:docMk/>
      </pc:docMkLst>
      <pc:sldChg chg="modSp new mod">
        <pc:chgData name="Klara Jensen" userId="5e70cf2d-534e-4b57-be02-6afb43ed7e61" providerId="ADAL" clId="{593ED442-15E3-2D4F-93F2-D67DAAF0F69D}" dt="2023-11-07T19:12:11.413" v="143" actId="20577"/>
        <pc:sldMkLst>
          <pc:docMk/>
          <pc:sldMk cId="4025259968" sldId="261"/>
        </pc:sldMkLst>
        <pc:spChg chg="mod">
          <ac:chgData name="Klara Jensen" userId="5e70cf2d-534e-4b57-be02-6afb43ed7e61" providerId="ADAL" clId="{593ED442-15E3-2D4F-93F2-D67DAAF0F69D}" dt="2023-11-07T19:11:15.929" v="11" actId="20577"/>
          <ac:spMkLst>
            <pc:docMk/>
            <pc:sldMk cId="4025259968" sldId="261"/>
            <ac:spMk id="2" creationId="{B041B273-2A7F-79C6-D093-044D73EB5373}"/>
          </ac:spMkLst>
        </pc:spChg>
        <pc:spChg chg="mod">
          <ac:chgData name="Klara Jensen" userId="5e70cf2d-534e-4b57-be02-6afb43ed7e61" providerId="ADAL" clId="{593ED442-15E3-2D4F-93F2-D67DAAF0F69D}" dt="2023-11-07T19:12:11.413" v="143" actId="20577"/>
          <ac:spMkLst>
            <pc:docMk/>
            <pc:sldMk cId="4025259968" sldId="261"/>
            <ac:spMk id="3" creationId="{5CA670BB-715A-FCCC-C313-D02CAC5044AA}"/>
          </ac:spMkLst>
        </pc:spChg>
      </pc:sldChg>
    </pc:docChg>
  </pc:docChgLst>
  <pc:docChgLst>
    <pc:chgData name="Klara Jensen" userId="5e70cf2d-534e-4b57-be02-6afb43ed7e61" providerId="ADAL" clId="{01E92235-26E7-A848-93AC-B1145F770E3F}"/>
    <pc:docChg chg="modSld">
      <pc:chgData name="Klara Jensen" userId="5e70cf2d-534e-4b57-be02-6afb43ed7e61" providerId="ADAL" clId="{01E92235-26E7-A848-93AC-B1145F770E3F}" dt="2024-11-11T07:24:19.876" v="16" actId="20577"/>
      <pc:docMkLst>
        <pc:docMk/>
      </pc:docMkLst>
      <pc:sldChg chg="modSp mod">
        <pc:chgData name="Klara Jensen" userId="5e70cf2d-534e-4b57-be02-6afb43ed7e61" providerId="ADAL" clId="{01E92235-26E7-A848-93AC-B1145F770E3F}" dt="2024-11-11T07:24:16.619" v="14" actId="20577"/>
        <pc:sldMkLst>
          <pc:docMk/>
          <pc:sldMk cId="1777925520" sldId="257"/>
        </pc:sldMkLst>
        <pc:spChg chg="mod">
          <ac:chgData name="Klara Jensen" userId="5e70cf2d-534e-4b57-be02-6afb43ed7e61" providerId="ADAL" clId="{01E92235-26E7-A848-93AC-B1145F770E3F}" dt="2024-11-11T07:24:16.619" v="14" actId="20577"/>
          <ac:spMkLst>
            <pc:docMk/>
            <pc:sldMk cId="1777925520" sldId="257"/>
            <ac:spMk id="2" creationId="{D85A3B05-1A4F-C93F-A5F0-AE6A51AE8B5E}"/>
          </ac:spMkLst>
        </pc:spChg>
      </pc:sldChg>
      <pc:sldChg chg="modSp mod">
        <pc:chgData name="Klara Jensen" userId="5e70cf2d-534e-4b57-be02-6afb43ed7e61" providerId="ADAL" clId="{01E92235-26E7-A848-93AC-B1145F770E3F}" dt="2024-11-11T07:24:19.876" v="16" actId="20577"/>
        <pc:sldMkLst>
          <pc:docMk/>
          <pc:sldMk cId="1895416864" sldId="258"/>
        </pc:sldMkLst>
        <pc:spChg chg="mod">
          <ac:chgData name="Klara Jensen" userId="5e70cf2d-534e-4b57-be02-6afb43ed7e61" providerId="ADAL" clId="{01E92235-26E7-A848-93AC-B1145F770E3F}" dt="2024-11-11T07:24:19.876" v="16" actId="20577"/>
          <ac:spMkLst>
            <pc:docMk/>
            <pc:sldMk cId="1895416864" sldId="258"/>
            <ac:spMk id="2" creationId="{A10DDB53-5A31-BD33-03DF-0D558DBD12A6}"/>
          </ac:spMkLst>
        </pc:spChg>
      </pc:sldChg>
      <pc:sldChg chg="modSp mod">
        <pc:chgData name="Klara Jensen" userId="5e70cf2d-534e-4b57-be02-6afb43ed7e61" providerId="ADAL" clId="{01E92235-26E7-A848-93AC-B1145F770E3F}" dt="2024-11-11T07:24:09.725" v="12" actId="5793"/>
        <pc:sldMkLst>
          <pc:docMk/>
          <pc:sldMk cId="4025259968" sldId="261"/>
        </pc:sldMkLst>
        <pc:spChg chg="mod">
          <ac:chgData name="Klara Jensen" userId="5e70cf2d-534e-4b57-be02-6afb43ed7e61" providerId="ADAL" clId="{01E92235-26E7-A848-93AC-B1145F770E3F}" dt="2024-11-11T07:24:09.725" v="12" actId="5793"/>
          <ac:spMkLst>
            <pc:docMk/>
            <pc:sldMk cId="4025259968" sldId="261"/>
            <ac:spMk id="3" creationId="{5CA670BB-715A-FCCC-C313-D02CAC5044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5391-88E3-6306-709F-30F091D2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5C61B87-A526-9E7D-27F3-99D5937C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2F623F-5E5F-EDE3-CD07-1D81F3F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83E464-2653-52AF-1C06-B2C38CF1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52C950-801A-F523-C6F9-C5237BFA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1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BFB77-4BF4-9453-4E1A-6406DC62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132344-A228-0B47-E6BA-0BDC98B47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878593-E59D-6FE1-C89A-A93C2D59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05005A-2417-0680-BC65-10D1A79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5A9C10-9EE2-9839-97F9-ABD9AB3E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48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DEDA635-72D8-E5BC-4B10-FF08E1EF7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CD5C43-C2D5-B9CC-5D2A-60585EC6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0DA50B-1324-9146-C8B5-67D77575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A13C41-1CC3-2601-3C76-82B2E85E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84B400-9081-DC04-712A-73E214A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5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C3650-FE77-498B-CE8F-6CC2D61E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422C85-07A7-252C-DD9E-1F9E2913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064540-5F3C-A6D9-B92D-E41CF447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6BC5FD-83B5-54BD-B5FB-928322EF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9BF181-E3FE-585B-5BBE-D406876F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14D4B-1334-D2F6-4E0C-E23EA301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2CD74C-605F-C9C1-2A56-B1299D43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4CEF43-15AC-C12C-F2AF-3A11294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82F9BE-A8D5-10F2-CEA6-13B2A2F2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ABC025-1BAD-3ADF-044E-B1B4557A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71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57FFC-7B06-DF26-449B-643A1D6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A0C44F-3D54-5DD6-27B3-8D152B98B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275016-45C6-F589-83B9-AFEF6CCF7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AED1E5-C901-4F99-F6E6-0FE3BBFC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DCFCA2-2D43-4D0F-6E8B-D55AD433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F4EE44-6E0D-023A-6CF1-BCDA9D40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9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9D451-3AEA-06B5-E490-D149CF29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591084-F227-ED6E-9A14-BCC4D624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A95FA9-93E9-C677-724A-F83C9F9B0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C648D1-FC78-7386-21E8-0000A034F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9D90CA3-B37B-C715-CA95-9E1A88054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F7EB2B-6EE6-AF9A-054F-F685A80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2C80CD-6091-AF87-6E18-965CF2B6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0D1639-5B4A-326B-7AEE-BF326708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8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9DFD8-F1A5-F154-53FB-54E796DF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4BB83D-4634-E06E-1130-A072FA45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9E8241-A6BD-8584-C426-CD335EF2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5339E9-A014-E07E-E547-A5F0CD28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50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7BD105-1413-7FF8-C3BC-7B0FC74C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C4B1BF-7C58-6A76-956E-024B4445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E69D24-3A85-D378-E558-124A0640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1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9E95A-C408-9ACE-4A7C-2853AFD0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49A393-A38A-8E00-2766-8EA2551C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B22154-D6BE-EA29-9BC6-FE770C1E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B9B4BD-67A8-60AC-BD4B-BB32D5FD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62DE21-FE22-D002-1955-0B0EBADB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E25DCE-22C5-3199-7C09-7E97EC9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63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B0BCD-FD85-6C3C-5CF3-2A127311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F7AE198-82A3-E787-52E2-8D851B7C5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AE0447-57CD-4935-6FFE-A85B495B8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AED8F8-A92D-5EE6-7010-FC595620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155AC9-D3BD-A074-526F-18C7110E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147AA1-9765-305B-A4D1-149EDB7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5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3BD20A1-DB73-6974-E766-CE4C3E22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CA7570-2A17-E3E0-B3AD-7860AFB0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B7B4D8-BE8E-9F6D-2456-A648A1069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DA30-AC4C-324C-88D9-F789C6FE3EA6}" type="datetimeFigureOut">
              <a:rPr lang="da-DK" smtClean="0"/>
              <a:t>11.11.2024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9809E0-0227-BAF7-D79E-77BEBA869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887BF0-A6A3-914D-92F3-0E9AB17F1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C0E7-B640-134E-BAB3-D0B0AE10F8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7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dr55yJPI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68715-D86D-D5AB-F574-1E4923429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Mikroskopi af testikler og æggestokke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1B0DD-13A4-DE5C-B678-471A10C29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1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1B273-2A7F-79C6-D093-044D73EB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A670BB-715A-FCCC-C313-D02CAC50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Mikroskopi af testikler og æggestokke.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525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3B05-1A4F-C93F-A5F0-AE6A51AE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96E1EB-41EF-9A4A-714A-64E966CD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Sammenlign tegningen af æggestokken med mikroskopibilledet. </a:t>
            </a:r>
          </a:p>
        </p:txBody>
      </p:sp>
      <p:pic>
        <p:nvPicPr>
          <p:cNvPr id="4" name="Billede 3" descr="Et billede, der indeholder tegning, skitse, Stregtegning, illustration/afbildning&#10;&#10;Automatisk genereret beskrivelse">
            <a:extLst>
              <a:ext uri="{FF2B5EF4-FFF2-40B4-BE49-F238E27FC236}">
                <a16:creationId xmlns:a16="http://schemas.microsoft.com/office/drawing/2014/main" id="{FBDFEEDF-9E88-FFB3-5D42-6E166338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" y="2950368"/>
            <a:ext cx="6047710" cy="386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Billedresultat for ovarium">
            <a:extLst>
              <a:ext uri="{FF2B5EF4-FFF2-40B4-BE49-F238E27FC236}">
                <a16:creationId xmlns:a16="http://schemas.microsoft.com/office/drawing/2014/main" id="{55FD9F30-BCCC-421B-B3EF-360127C57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4066" r="6091" b="4364"/>
          <a:stretch/>
        </p:blipFill>
        <p:spPr bwMode="auto">
          <a:xfrm>
            <a:off x="7085935" y="2469161"/>
            <a:ext cx="3576350" cy="4040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792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DDB53-5A31-BD33-03DF-0D558DBD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2F9CEB-D355-DC0B-9B04-1443B5D6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Sammenlign tegningen af testiklen med mikroskopibilledet.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E51FCE1-0B56-819A-F0AB-B5415A24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665772"/>
            <a:ext cx="6501706" cy="388901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9053890-9FA7-96C6-84CC-654F4FA5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618" y="2651125"/>
            <a:ext cx="3944045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0DB7B-EFD8-0192-A739-E5983EB6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bruger man et mikroskop?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F7D105-CC4F-8992-B0C2-1CE56EE09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https://www.youtube.com/watch?v=VWdr55yJPIY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25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F6534-4229-12AA-497C-335FD4A6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øvelsesvejledning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19FA65-FADE-AAE7-2E02-FDEFD61F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62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Mikroskopi af testikler og æggestokke</vt:lpstr>
      <vt:lpstr>Dagens plan</vt:lpstr>
      <vt:lpstr>Dagens figur 1</vt:lpstr>
      <vt:lpstr>Dagens figur 2</vt:lpstr>
      <vt:lpstr>Hvordan bruger man et mikroskop?</vt:lpstr>
      <vt:lpstr>Gennemgang af øvelsesvejledning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 af testikler og æggestokke</dc:title>
  <dc:creator>Klara Jensen</dc:creator>
  <cp:lastModifiedBy>Klara Jensen</cp:lastModifiedBy>
  <cp:revision>1</cp:revision>
  <dcterms:created xsi:type="dcterms:W3CDTF">2023-11-07T18:35:10Z</dcterms:created>
  <dcterms:modified xsi:type="dcterms:W3CDTF">2024-11-11T07:24:29Z</dcterms:modified>
</cp:coreProperties>
</file>