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3" r:id="rId4"/>
    <p:sldId id="262" r:id="rId5"/>
    <p:sldId id="264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D5307C-E4D9-AD4E-B1A3-0D79C1FCC563}" v="2" dt="2025-11-06T18:49:54.0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5801"/>
  </p:normalViewPr>
  <p:slideViewPr>
    <p:cSldViewPr snapToGrid="0">
      <p:cViewPr varScale="1">
        <p:scale>
          <a:sx n="106" d="100"/>
          <a:sy n="106" d="100"/>
        </p:scale>
        <p:origin x="6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CF5B220-A270-5353-9202-B5452D27BE5F}"/>
    <pc:docChg chg="addSld delSld modSld">
      <pc:chgData name="Klara Jensen" userId="5e70cf2d-534e-4b57-be02-6afb43ed7e61" providerId="ADAL" clId="{ECF5B220-A270-5353-9202-B5452D27BE5F}" dt="2025-11-06T19:18:49.798" v="394" actId="20577"/>
      <pc:docMkLst>
        <pc:docMk/>
      </pc:docMkLst>
      <pc:sldChg chg="modSp mod">
        <pc:chgData name="Klara Jensen" userId="5e70cf2d-534e-4b57-be02-6afb43ed7e61" providerId="ADAL" clId="{ECF5B220-A270-5353-9202-B5452D27BE5F}" dt="2025-11-06T18:50:24.123" v="242" actId="20577"/>
        <pc:sldMkLst>
          <pc:docMk/>
          <pc:sldMk cId="3297801224" sldId="256"/>
        </pc:sldMkLst>
        <pc:spChg chg="mod">
          <ac:chgData name="Klara Jensen" userId="5e70cf2d-534e-4b57-be02-6afb43ed7e61" providerId="ADAL" clId="{ECF5B220-A270-5353-9202-B5452D27BE5F}" dt="2025-11-06T18:50:24.123" v="242" actId="20577"/>
          <ac:spMkLst>
            <pc:docMk/>
            <pc:sldMk cId="3297801224" sldId="256"/>
            <ac:spMk id="2" creationId="{DC287610-65C9-BBA8-108F-0B03CA0FDD9F}"/>
          </ac:spMkLst>
        </pc:spChg>
      </pc:sldChg>
      <pc:sldChg chg="del">
        <pc:chgData name="Klara Jensen" userId="5e70cf2d-534e-4b57-be02-6afb43ed7e61" providerId="ADAL" clId="{ECF5B220-A270-5353-9202-B5452D27BE5F}" dt="2025-11-06T18:46:53.258" v="50" actId="2696"/>
        <pc:sldMkLst>
          <pc:docMk/>
          <pc:sldMk cId="3533440264" sldId="257"/>
        </pc:sldMkLst>
      </pc:sldChg>
      <pc:sldChg chg="del">
        <pc:chgData name="Klara Jensen" userId="5e70cf2d-534e-4b57-be02-6afb43ed7e61" providerId="ADAL" clId="{ECF5B220-A270-5353-9202-B5452D27BE5F}" dt="2025-11-06T18:46:52.160" v="49" actId="2696"/>
        <pc:sldMkLst>
          <pc:docMk/>
          <pc:sldMk cId="3787452042" sldId="258"/>
        </pc:sldMkLst>
      </pc:sldChg>
      <pc:sldChg chg="modSp mod">
        <pc:chgData name="Klara Jensen" userId="5e70cf2d-534e-4b57-be02-6afb43ed7e61" providerId="ADAL" clId="{ECF5B220-A270-5353-9202-B5452D27BE5F}" dt="2025-11-06T19:18:04.721" v="258" actId="20577"/>
        <pc:sldMkLst>
          <pc:docMk/>
          <pc:sldMk cId="136989596" sldId="259"/>
        </pc:sldMkLst>
        <pc:spChg chg="mod">
          <ac:chgData name="Klara Jensen" userId="5e70cf2d-534e-4b57-be02-6afb43ed7e61" providerId="ADAL" clId="{ECF5B220-A270-5353-9202-B5452D27BE5F}" dt="2025-11-06T19:18:04.721" v="258" actId="20577"/>
          <ac:spMkLst>
            <pc:docMk/>
            <pc:sldMk cId="136989596" sldId="259"/>
            <ac:spMk id="3" creationId="{2736A5E6-4D30-BC2B-DF1D-0D848C2AAE40}"/>
          </ac:spMkLst>
        </pc:spChg>
      </pc:sldChg>
      <pc:sldChg chg="del">
        <pc:chgData name="Klara Jensen" userId="5e70cf2d-534e-4b57-be02-6afb43ed7e61" providerId="ADAL" clId="{ECF5B220-A270-5353-9202-B5452D27BE5F}" dt="2025-11-06T18:46:48.064" v="48" actId="2696"/>
        <pc:sldMkLst>
          <pc:docMk/>
          <pc:sldMk cId="3040996153" sldId="260"/>
        </pc:sldMkLst>
      </pc:sldChg>
      <pc:sldChg chg="modSp mod">
        <pc:chgData name="Klara Jensen" userId="5e70cf2d-534e-4b57-be02-6afb43ed7e61" providerId="ADAL" clId="{ECF5B220-A270-5353-9202-B5452D27BE5F}" dt="2025-11-06T19:18:32.813" v="345" actId="20577"/>
        <pc:sldMkLst>
          <pc:docMk/>
          <pc:sldMk cId="4084627613" sldId="262"/>
        </pc:sldMkLst>
        <pc:spChg chg="mod">
          <ac:chgData name="Klara Jensen" userId="5e70cf2d-534e-4b57-be02-6afb43ed7e61" providerId="ADAL" clId="{ECF5B220-A270-5353-9202-B5452D27BE5F}" dt="2025-11-06T19:18:32.813" v="345" actId="20577"/>
          <ac:spMkLst>
            <pc:docMk/>
            <pc:sldMk cId="4084627613" sldId="262"/>
            <ac:spMk id="3" creationId="{78FADB0B-550B-4F08-3ADA-EFBC7A329F52}"/>
          </ac:spMkLst>
        </pc:spChg>
      </pc:sldChg>
      <pc:sldChg chg="addSp modSp new mod">
        <pc:chgData name="Klara Jensen" userId="5e70cf2d-534e-4b57-be02-6afb43ed7e61" providerId="ADAL" clId="{ECF5B220-A270-5353-9202-B5452D27BE5F}" dt="2025-11-06T18:49:57.416" v="223" actId="20577"/>
        <pc:sldMkLst>
          <pc:docMk/>
          <pc:sldMk cId="4292068077" sldId="263"/>
        </pc:sldMkLst>
        <pc:spChg chg="mod">
          <ac:chgData name="Klara Jensen" userId="5e70cf2d-534e-4b57-be02-6afb43ed7e61" providerId="ADAL" clId="{ECF5B220-A270-5353-9202-B5452D27BE5F}" dt="2025-11-06T18:46:57.735" v="63" actId="20577"/>
          <ac:spMkLst>
            <pc:docMk/>
            <pc:sldMk cId="4292068077" sldId="263"/>
            <ac:spMk id="2" creationId="{7C04348E-05E4-0050-5130-957DB815EEA5}"/>
          </ac:spMkLst>
        </pc:spChg>
        <pc:spChg chg="mod">
          <ac:chgData name="Klara Jensen" userId="5e70cf2d-534e-4b57-be02-6afb43ed7e61" providerId="ADAL" clId="{ECF5B220-A270-5353-9202-B5452D27BE5F}" dt="2025-11-06T18:49:57.416" v="223" actId="20577"/>
          <ac:spMkLst>
            <pc:docMk/>
            <pc:sldMk cId="4292068077" sldId="263"/>
            <ac:spMk id="3" creationId="{B1763E3E-2CD5-930E-7404-5B7BCDA98DD4}"/>
          </ac:spMkLst>
        </pc:spChg>
        <pc:picChg chg="add mod">
          <ac:chgData name="Klara Jensen" userId="5e70cf2d-534e-4b57-be02-6afb43ed7e61" providerId="ADAL" clId="{ECF5B220-A270-5353-9202-B5452D27BE5F}" dt="2025-11-06T18:49:42.956" v="216" actId="1076"/>
          <ac:picMkLst>
            <pc:docMk/>
            <pc:sldMk cId="4292068077" sldId="263"/>
            <ac:picMk id="4" creationId="{44FB101E-1486-D89F-B6F4-56051705401B}"/>
          </ac:picMkLst>
        </pc:picChg>
      </pc:sldChg>
      <pc:sldChg chg="modSp new mod">
        <pc:chgData name="Klara Jensen" userId="5e70cf2d-534e-4b57-be02-6afb43ed7e61" providerId="ADAL" clId="{ECF5B220-A270-5353-9202-B5452D27BE5F}" dt="2025-11-06T19:18:49.798" v="394" actId="20577"/>
        <pc:sldMkLst>
          <pc:docMk/>
          <pc:sldMk cId="44635247" sldId="264"/>
        </pc:sldMkLst>
        <pc:spChg chg="mod">
          <ac:chgData name="Klara Jensen" userId="5e70cf2d-534e-4b57-be02-6afb43ed7e61" providerId="ADAL" clId="{ECF5B220-A270-5353-9202-B5452D27BE5F}" dt="2025-11-06T19:18:38.147" v="356" actId="20577"/>
          <ac:spMkLst>
            <pc:docMk/>
            <pc:sldMk cId="44635247" sldId="264"/>
            <ac:spMk id="2" creationId="{5B89B4C5-21A0-199D-E107-7871EF83F355}"/>
          </ac:spMkLst>
        </pc:spChg>
        <pc:spChg chg="mod">
          <ac:chgData name="Klara Jensen" userId="5e70cf2d-534e-4b57-be02-6afb43ed7e61" providerId="ADAL" clId="{ECF5B220-A270-5353-9202-B5452D27BE5F}" dt="2025-11-06T19:18:49.798" v="394" actId="20577"/>
          <ac:spMkLst>
            <pc:docMk/>
            <pc:sldMk cId="44635247" sldId="264"/>
            <ac:spMk id="3" creationId="{4F9672B7-F815-7AA5-F6AA-5D8321EE249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4B3912-7D2B-A469-649C-93DCD9470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35C7362-64E8-0C5F-86B6-D893F581F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364D58-4DC0-1A70-F72A-A9B493B48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2CEE59-729E-16D6-C5AE-F1ADAB196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F907B47-A698-52C6-E1AE-04F55081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290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A0B3B5-3D46-F2BB-3F80-E498CA69A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F15B6E2-C562-A5AC-486A-C61F42607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785504-46CD-5A9A-892F-575A8CD22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5BEC099-E43B-5D84-EF3D-E2E2B3B32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AB6C065-6643-0020-9B5D-C7D33221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709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A35E366-6693-66A2-BAED-E677A5B236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9A026A7-DAA6-8BCD-81C2-94BAB0418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ADE922D-FFDB-8C1E-9AD1-45DD013A9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40C9ECE-CDAC-EEF5-2D82-718F28D37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99CD2C-7562-3CDA-5F0B-B7158BA87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846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15CBE-A1C7-F415-34CA-60D89C283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43B67F-3923-59CC-97DD-E46D6F685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98E66D7-E713-6709-16B6-39FCA3B3C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F6267E-23CE-B84D-9CE0-277E778CD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32FDE45-D416-7F33-2098-9056A5081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0444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5E492A-B830-6E66-8C0E-E7714CF6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3C033E8-7EE2-F375-5426-21CD4C82D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6238CDF-0890-B962-DA3D-8C8B9C2BB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011AF67-7063-FF37-22E8-DA38BA6E5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27EFA0-41DC-5A06-01DA-8FEC8A66B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694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F77A03-F167-ACC9-2523-076ADC3E6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7BBB238-1337-7D6E-CB21-9BE2D281AA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75299A4-A199-FE3F-7787-9487E011F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6472FC0-1EA5-897A-0843-EE68AAFF8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6E697A4-C8A4-A5A0-49C2-068F3005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D5B3C82-0AF3-2CC2-5BD8-8DBA24927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930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DB2C4-2D16-2E8B-0B67-15D2AAF4B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781FF7B-E446-2E5F-84D3-FD7F86F52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AAC70EA-4AE1-6F84-CE8F-E7295031D3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6031599-B092-4AE5-EC47-214B055562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B0F5D53-AA63-0B4F-1AEF-536D824ED6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E3DB367-BFD9-CFFA-E095-60198A35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DECDAF6-FD4E-8137-8822-82CCC6AEE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895A8D7-5116-261D-FCFB-C07AA4728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6999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2E9EF8-1157-72FF-B5AB-ACAF49357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C80448E-3374-99BF-F14A-2150FD332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ACC0E18-9F29-F44F-46FD-A4A3196DC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A55FC66-55C5-21CB-F001-1C32AE01F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650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62BBBF8-A5C8-F4D9-8276-D59B4D150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41375F2-20E2-1F62-5A64-A96D857E6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EC358F7-7945-E5D2-5968-4295094FE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847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D2296-CA0A-38C0-B2CE-63FB5CB62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83738C-913F-DD10-72F3-64981DCA6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91C0E1F-2309-848B-B378-ABB69B09D1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6510FB6-D18E-CA0D-2306-2085D36C9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35008CC-02E9-8DA8-C214-B2CEFA9D6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B3959A9-4B84-EEDB-2F93-27CA8E63F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9206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F6C1A5-C52E-F878-BAB8-386291E1C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11B3FF2-D436-0C07-0A06-8B18CC826F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14B25D4-38EA-007E-7C9F-E7FEE9697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B9B4896-A24F-1523-14C9-E5C615CCB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FF1D74-EF04-3248-5D6D-D223BCDF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07C1396-2155-82D4-C315-DDC5B6ACD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0357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FD75FE1-18BE-78D9-1A65-A673E070B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2B470E4-BC7A-15B8-DFC9-EE305349E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CC7907E-F6CC-CDF6-E893-1F70CD25F5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7B6D4-4E7B-284E-8137-3609C9075393}" type="datetimeFigureOut">
              <a:rPr lang="da-DK" smtClean="0"/>
              <a:t>06.11.2025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85E0A0B-8CFB-FE13-3505-2D94291F11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4215B0-3BAA-D402-22DF-55B02F9CF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708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287610-65C9-BBA8-108F-0B03CA0FDD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Befrugtning og fosterudvikling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C75B165-5761-62F1-CE1D-E7F786800E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7801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51F1AF-2830-5AA1-1C30-3CFA99759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36A5E6-4D30-BC2B-DF1D-0D848C2AA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Fosterudvikling</a:t>
            </a:r>
          </a:p>
          <a:p>
            <a:r>
              <a:rPr lang="da-DK" dirty="0"/>
              <a:t>Hormoner, ægløsningstests og graviditetstests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6989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04348E-05E4-0050-5130-957DB815E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763E3E-2CD5-930E-7404-5B7BCDA98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da-DK" dirty="0"/>
              <a:t>Hvordan er en sædcelle opbygget?</a:t>
            </a:r>
          </a:p>
          <a:p>
            <a:r>
              <a:rPr lang="da-DK" dirty="0"/>
              <a:t>Er en sædcelle en prokaryot eller eukaryotcelle? Hvorfor?</a:t>
            </a:r>
          </a:p>
          <a:p>
            <a:r>
              <a:rPr lang="da-DK" dirty="0"/>
              <a:t>Er en ægcelle en prokaryot eller eukaryotcelle? Hvorfor?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4FB101E-1486-D89F-B6F4-5605170540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455" y="1358220"/>
            <a:ext cx="2723997" cy="4818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06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17F41-007A-58C5-530C-7C7244784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Arbejdsark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8FADB0B-550B-4F08-3ADA-EFBC7A329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Løs del 1 (opgave 1-3) på arbejdsarket.</a:t>
            </a:r>
          </a:p>
        </p:txBody>
      </p:sp>
    </p:spTree>
    <p:extLst>
      <p:ext uri="{BB962C8B-B14F-4D97-AF65-F5344CB8AC3E}">
        <p14:creationId xmlns:p14="http://schemas.microsoft.com/office/powerpoint/2010/main" val="4084627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9B4C5-21A0-199D-E107-7871EF83F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Arbejdsark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9672B7-F815-7AA5-F6AA-5D8321EE2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Løs del 2 (opgave 4-6) på arbejdsarket</a:t>
            </a:r>
          </a:p>
        </p:txBody>
      </p:sp>
    </p:spTree>
    <p:extLst>
      <p:ext uri="{BB962C8B-B14F-4D97-AF65-F5344CB8AC3E}">
        <p14:creationId xmlns:p14="http://schemas.microsoft.com/office/powerpoint/2010/main" val="44635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61</Words>
  <Application>Microsoft Macintosh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Befrugtning og fosterudvikling</vt:lpstr>
      <vt:lpstr>Plan</vt:lpstr>
      <vt:lpstr>Dagens figur</vt:lpstr>
      <vt:lpstr>Arbejdsark</vt:lpstr>
      <vt:lpstr>Arbejdsark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Befrugtning</dc:title>
  <dc:creator>Klara Jensen</dc:creator>
  <cp:lastModifiedBy>Klara Jensen</cp:lastModifiedBy>
  <cp:revision>1</cp:revision>
  <dcterms:created xsi:type="dcterms:W3CDTF">2023-11-08T16:36:55Z</dcterms:created>
  <dcterms:modified xsi:type="dcterms:W3CDTF">2025-11-06T19:18:53Z</dcterms:modified>
</cp:coreProperties>
</file>