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60" r:id="rId5"/>
    <p:sldId id="261" r:id="rId6"/>
    <p:sldId id="262" r:id="rId7"/>
    <p:sldId id="264" r:id="rId8"/>
    <p:sldId id="266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451F7F-2CAB-EF45-89E3-94E02861BD47}" v="4" dt="2025-11-07T10:22:21.3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0"/>
    <p:restoredTop sz="94643"/>
  </p:normalViewPr>
  <p:slideViewPr>
    <p:cSldViewPr snapToGrid="0">
      <p:cViewPr varScale="1">
        <p:scale>
          <a:sx n="105" d="100"/>
          <a:sy n="105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CF5B220-A270-5353-9202-B5452D27BE5F}"/>
    <pc:docChg chg="modSld">
      <pc:chgData name="Klara Jensen" userId="5e70cf2d-534e-4b57-be02-6afb43ed7e61" providerId="ADAL" clId="{ECF5B220-A270-5353-9202-B5452D27BE5F}" dt="2025-11-07T16:00:34.207" v="175" actId="20577"/>
      <pc:docMkLst>
        <pc:docMk/>
      </pc:docMkLst>
      <pc:sldChg chg="modSp mod">
        <pc:chgData name="Klara Jensen" userId="5e70cf2d-534e-4b57-be02-6afb43ed7e61" providerId="ADAL" clId="{ECF5B220-A270-5353-9202-B5452D27BE5F}" dt="2025-11-07T10:16:29.902" v="50" actId="20577"/>
        <pc:sldMkLst>
          <pc:docMk/>
          <pc:sldMk cId="4290850665" sldId="257"/>
        </pc:sldMkLst>
        <pc:spChg chg="mod">
          <ac:chgData name="Klara Jensen" userId="5e70cf2d-534e-4b57-be02-6afb43ed7e61" providerId="ADAL" clId="{ECF5B220-A270-5353-9202-B5452D27BE5F}" dt="2025-11-07T10:16:29.902" v="50" actId="20577"/>
          <ac:spMkLst>
            <pc:docMk/>
            <pc:sldMk cId="4290850665" sldId="257"/>
            <ac:spMk id="3" creationId="{16AABA84-403F-D315-6D0C-0407315EA83B}"/>
          </ac:spMkLst>
        </pc:spChg>
      </pc:sldChg>
      <pc:sldChg chg="modSp mod">
        <pc:chgData name="Klara Jensen" userId="5e70cf2d-534e-4b57-be02-6afb43ed7e61" providerId="ADAL" clId="{ECF5B220-A270-5353-9202-B5452D27BE5F}" dt="2025-11-07T10:23:57.969" v="128" actId="20577"/>
        <pc:sldMkLst>
          <pc:docMk/>
          <pc:sldMk cId="315786008" sldId="261"/>
        </pc:sldMkLst>
        <pc:spChg chg="mod">
          <ac:chgData name="Klara Jensen" userId="5e70cf2d-534e-4b57-be02-6afb43ed7e61" providerId="ADAL" clId="{ECF5B220-A270-5353-9202-B5452D27BE5F}" dt="2025-11-07T10:23:57.969" v="128" actId="20577"/>
          <ac:spMkLst>
            <pc:docMk/>
            <pc:sldMk cId="315786008" sldId="261"/>
            <ac:spMk id="3" creationId="{1B650EFB-3790-04C4-57E2-BE077C29DDAC}"/>
          </ac:spMkLst>
        </pc:spChg>
      </pc:sldChg>
      <pc:sldChg chg="modSp mod">
        <pc:chgData name="Klara Jensen" userId="5e70cf2d-534e-4b57-be02-6afb43ed7e61" providerId="ADAL" clId="{ECF5B220-A270-5353-9202-B5452D27BE5F}" dt="2025-11-07T16:00:34.207" v="175" actId="20577"/>
        <pc:sldMkLst>
          <pc:docMk/>
          <pc:sldMk cId="631898030" sldId="262"/>
        </pc:sldMkLst>
        <pc:graphicFrameChg chg="mod modGraphic">
          <ac:chgData name="Klara Jensen" userId="5e70cf2d-534e-4b57-be02-6afb43ed7e61" providerId="ADAL" clId="{ECF5B220-A270-5353-9202-B5452D27BE5F}" dt="2025-11-07T16:00:34.207" v="175" actId="20577"/>
          <ac:graphicFrameMkLst>
            <pc:docMk/>
            <pc:sldMk cId="631898030" sldId="262"/>
            <ac:graphicFrameMk id="4" creationId="{4FD0703B-CC34-9D07-87AA-D256BD78F09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73BC2-1D49-83A6-7F1A-0A0B15F2D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B923AA7-ACA6-EAD1-47BA-FE2A07D87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123FA87-3455-DFAB-54EB-38E00DD8B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E6360C5-758D-777E-D3E0-694C8718E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BBF8BEE-5432-3AF1-6A10-69339A0FE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074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3B0FED-FAD1-2A69-75E9-D2ADB95BE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A511EBC-C612-A32C-BF89-BD71D3648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32DA2D1-B868-6A84-9091-9F40398E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06B9B1-1008-8B52-4F12-9F4ED3FE7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2526821-DCC9-1CA5-ED87-74C6AC266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7400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4D45978-C12F-C250-E1A7-D071D70A04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86ED1BE-2219-80B8-AF6A-72166C9A64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719C69-0FCA-8931-8D5C-06D23DC55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BC637A0-3A56-7714-362E-D22A6C76E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B909842-BF4E-A9B5-AFBB-563A2F21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127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845A5C-99B9-E65F-EF41-BFC3F5016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3D9AF3-C754-68E1-472D-233EB386C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30FF60B-85D2-F4EF-34A5-2B650B209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FF96DD-F1C8-AF27-2943-44ACA2E44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DE175F5-417C-9668-B640-D68EDB610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3772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E04859-4CA7-7D32-A92A-0B08D7FCC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CB4F07-46E4-6824-A70B-836F8C3AE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5A0B42-9BE3-40F8-E972-CE8A1A0CA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5D4114B-1A7B-E1B0-F57F-9026ED78B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F775C7C-574E-160B-FFC8-3CE38C9E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7699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335D43-EC93-340E-5742-2B0959FA9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52DCC4-6984-67B5-E158-7123A177EF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596A39D-DC78-E02A-0EB0-CC4ADEB1A1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97D8E32-3CEB-CCC0-38FE-F98DD5671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517FCD0-2FC3-0143-9013-E5316DE2F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DF32F3D-2A77-707C-1BD3-56CDBA4BE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954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90C98F-0C56-1248-6907-4E539E53D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26C0978-9958-61DD-8068-BFA24A749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785E1CC-F702-ADA1-7D14-3CE3D9FF4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8C58968-8E13-B8E8-F1D3-27037998E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203C04F-5BAB-BB61-0F9F-B23BF722A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21800FB-05DB-2334-66EC-872F574B0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84E6B6A-EAEF-0849-6349-B8E06EC96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2320066-0603-BB1A-98A1-6B114EDAA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333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8E74A3-3EDB-2FA2-63F8-D1E8FA55D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0A98970-11E2-627D-8728-B04943E7A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ED4276B-F2C1-8179-E416-0BCCEDD11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03E1026-BB18-4047-4915-A9B880FA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053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3B34EB6-83AC-9A1C-DEA9-EA31BF386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AEF9204-6C0F-A585-D40C-6BA1072B2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8D2AE07-019A-80BB-E33A-AA42BB3B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2793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DB5819-377B-4819-FE8E-BAFF8690C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0419D0-C99A-3C97-0D32-2B24539C6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615B0BE-4EED-375B-8A84-6ED2D2C1C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8D8F993-F19D-E7EC-5C27-671122F03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6A1B7BB-7A2E-F95A-9605-DC938F7DB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8351A7C-E6A0-B6EA-A881-63C91EAE9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2272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82AB48-2033-631F-33AF-CDE887EB2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A3F49FB-4B53-DBF7-87C0-C61EFF14D4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67CD838-2E72-4CDF-3CDC-1AFD544B2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F061720-CC38-9938-4100-A13F7766F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09317E-B9A3-B2D2-19DC-ED030A222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51E5215-F2E3-AC37-FA6C-276E8A0B5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778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530A822-057B-51FA-0B91-17BB4CB62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3C3B8E2-1F7D-0DA5-BBB7-AB01F2175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9278BEA-9611-781D-C5AA-6061938F85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54A07-89A9-A34E-8A47-6FFD40D89FC3}" type="datetimeFigureOut">
              <a:rPr lang="da-DK" smtClean="0"/>
              <a:t>07.11.2025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33E20AB-40B7-6A5A-B8E7-C190D9093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BB58A68-E3CA-0528-FB72-A627A5DF4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4306B-CE01-0649-8D53-B344635DE52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4369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otechacademy.dk/undervisning/gymnasiale-projekter/naturvidenskabelig-seksualundervisning/praeventionsforme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xlinien.dk/emneside-praevention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66F621-E22F-C3AD-C264-AB8B1A66DC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Prævention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8EDEBE2-7883-C590-B3FB-A3E71D97D3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090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5FB404-870E-E9DD-85A7-E1116197B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AABA84-403F-D315-6D0C-0407315EA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Karaktergivning og undervisningsevaluering</a:t>
            </a:r>
          </a:p>
          <a:p>
            <a:r>
              <a:rPr lang="da-DK" dirty="0"/>
              <a:t>Dagens figur</a:t>
            </a:r>
          </a:p>
          <a:p>
            <a:r>
              <a:rPr lang="da-DK" dirty="0"/>
              <a:t>Forberedelse af oplysningskampagne om prævention og fremlæggelser</a:t>
            </a:r>
          </a:p>
          <a:p>
            <a:r>
              <a:rPr lang="da-DK" dirty="0"/>
              <a:t>Cases: Hvilken præventionsform anbefaler I?</a:t>
            </a:r>
          </a:p>
        </p:txBody>
      </p:sp>
    </p:spTree>
    <p:extLst>
      <p:ext uri="{BB962C8B-B14F-4D97-AF65-F5344CB8AC3E}">
        <p14:creationId xmlns:p14="http://schemas.microsoft.com/office/powerpoint/2010/main" val="4290850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261026-30C9-01F7-0436-8ADE51264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8244DA-76D9-67D4-EF3F-B5CB25C51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14727" cy="4351338"/>
          </a:xfrm>
        </p:spPr>
        <p:txBody>
          <a:bodyPr/>
          <a:lstStyle/>
          <a:p>
            <a:r>
              <a:rPr lang="da-DK" dirty="0"/>
              <a:t>Hvad viser figuren om unges valg af prævention?</a:t>
            </a:r>
          </a:p>
          <a:p>
            <a:r>
              <a:rPr lang="da-DK" dirty="0"/>
              <a:t>Tallene stammer fra 2017/2018. Tror I, at fordelingen ville se anderledes ud i dag?</a:t>
            </a:r>
          </a:p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735F56F-4C7B-3F0E-5644-1CC1E6FBF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7563" y="1265275"/>
            <a:ext cx="7927764" cy="513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117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BD15F-91EC-0848-5F2F-9869BCB6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Overblik over præventionsformer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4FD0703B-CC34-9D07-87AA-D256BD78F0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9374530"/>
              </p:ext>
            </p:extLst>
          </p:nvPr>
        </p:nvGraphicFramePr>
        <p:xfrm>
          <a:off x="2759964" y="1698880"/>
          <a:ext cx="6672072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275371889"/>
                    </a:ext>
                  </a:extLst>
                </a:gridCol>
                <a:gridCol w="4157472">
                  <a:extLst>
                    <a:ext uri="{9D8B030D-6E8A-4147-A177-3AD203B41FA5}">
                      <a16:colId xmlns:a16="http://schemas.microsoft.com/office/drawing/2014/main" val="464329302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r>
                        <a:rPr lang="da-DK" b="1" dirty="0"/>
                        <a:t>Barrieremetoder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Kondom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9149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Femidom</a:t>
                      </a:r>
                      <a:endParaRPr lang="da-DK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83127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Pessar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564336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da-DK" b="1" dirty="0"/>
                        <a:t>Naturmetoder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Afbrudt samleje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44042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Periodisk afholdenhed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879740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da-DK" b="1" dirty="0"/>
                        <a:t>Hormonel prævention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P-piller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0443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Minipiller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7785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P-plaster, p-ring og p-stav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23545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Nødprævention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916004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Hormonspiral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7648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da-DK" b="1" dirty="0"/>
                        <a:t>Andre metoder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Kobberspiral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38884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Sterilisation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621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724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18C27F-C80F-B664-09C9-9C515A3B5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Oplysningskampagner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650EFB-3790-04C4-57E2-BE077C29D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Lav en planche på en lille whiteboardtavle om jeres tildelte præventionsform, hvor I oplyser om følgende:</a:t>
            </a:r>
          </a:p>
          <a:p>
            <a:pPr lvl="1"/>
            <a:r>
              <a:rPr lang="da-DK" dirty="0"/>
              <a:t>Hvordan anvendes præventionsform?</a:t>
            </a:r>
          </a:p>
          <a:p>
            <a:pPr lvl="1"/>
            <a:r>
              <a:rPr lang="da-DK" dirty="0"/>
              <a:t>Hvordan beskytter præventionsformen mod graviditet og evt. kønssygdomme?</a:t>
            </a:r>
          </a:p>
          <a:p>
            <a:pPr lvl="1"/>
            <a:r>
              <a:rPr lang="da-DK" dirty="0"/>
              <a:t>Hvilke fordele og ulemper er der ved præventionsformen? </a:t>
            </a:r>
            <a:br>
              <a:rPr lang="da-DK" dirty="0"/>
            </a:br>
            <a:r>
              <a:rPr lang="da-DK" dirty="0"/>
              <a:t>Kom herunder ind på, hvor sikker præventionsformen er.</a:t>
            </a:r>
            <a:br>
              <a:rPr lang="da-DK" dirty="0"/>
            </a:br>
            <a:endParaRPr lang="da-DK" dirty="0"/>
          </a:p>
          <a:p>
            <a:r>
              <a:rPr lang="da-DK" dirty="0"/>
              <a:t>Materiale:</a:t>
            </a:r>
          </a:p>
          <a:p>
            <a:pPr lvl="1"/>
            <a:r>
              <a:rPr lang="da-DK" dirty="0"/>
              <a:t>Bogen s. 146-150</a:t>
            </a:r>
          </a:p>
          <a:p>
            <a:pPr lvl="1"/>
            <a:r>
              <a:rPr lang="da-DK" dirty="0">
                <a:hlinkClick r:id="rId2"/>
              </a:rPr>
              <a:t>https://www.biotechacademy.dk/undervisning/gymnasiale-projekter/naturvidenskabelig-seksualundervisning/praeventionsformer/</a:t>
            </a:r>
            <a:r>
              <a:rPr lang="da-DK" dirty="0"/>
              <a:t> 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5786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BD15F-91EC-0848-5F2F-9869BCB68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440" y="340741"/>
            <a:ext cx="10515600" cy="1325563"/>
          </a:xfrm>
        </p:spPr>
        <p:txBody>
          <a:bodyPr/>
          <a:lstStyle/>
          <a:p>
            <a:r>
              <a:rPr lang="da-DK" dirty="0"/>
              <a:t>Overblik over præventionsformer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4FD0703B-CC34-9D07-87AA-D256BD78F0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730064"/>
              </p:ext>
            </p:extLst>
          </p:nvPr>
        </p:nvGraphicFramePr>
        <p:xfrm>
          <a:off x="853440" y="1396619"/>
          <a:ext cx="10500359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275371889"/>
                    </a:ext>
                  </a:extLst>
                </a:gridCol>
                <a:gridCol w="2694432">
                  <a:extLst>
                    <a:ext uri="{9D8B030D-6E8A-4147-A177-3AD203B41FA5}">
                      <a16:colId xmlns:a16="http://schemas.microsoft.com/office/drawing/2014/main" val="464329302"/>
                    </a:ext>
                  </a:extLst>
                </a:gridCol>
                <a:gridCol w="2004722">
                  <a:extLst>
                    <a:ext uri="{9D8B030D-6E8A-4147-A177-3AD203B41FA5}">
                      <a16:colId xmlns:a16="http://schemas.microsoft.com/office/drawing/2014/main" val="2742433870"/>
                    </a:ext>
                  </a:extLst>
                </a:gridCol>
                <a:gridCol w="3972405">
                  <a:extLst>
                    <a:ext uri="{9D8B030D-6E8A-4147-A177-3AD203B41FA5}">
                      <a16:colId xmlns:a16="http://schemas.microsoft.com/office/drawing/2014/main" val="1819302128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r>
                        <a:rPr lang="da-DK" b="1" dirty="0"/>
                        <a:t>Barrieremetoder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Kondom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Bogen og </a:t>
                      </a:r>
                      <a:r>
                        <a:rPr lang="da-DK" dirty="0" err="1"/>
                        <a:t>biotechacademy</a:t>
                      </a:r>
                      <a:endParaRPr lang="da-DK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9149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Femidom</a:t>
                      </a:r>
                      <a:endParaRPr lang="da-DK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 err="1"/>
                        <a:t>Biotechacademy</a:t>
                      </a:r>
                      <a:endParaRPr lang="da-DK" sz="18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83127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Pessar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Bogen og </a:t>
                      </a:r>
                      <a:r>
                        <a:rPr lang="da-DK" dirty="0" err="1"/>
                        <a:t>biotechacademy</a:t>
                      </a:r>
                      <a:endParaRPr lang="da-DK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564336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da-DK" b="1" dirty="0"/>
                        <a:t>Naturmetoder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Afbrudt samleje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Biotechacademy</a:t>
                      </a:r>
                      <a:endParaRPr kumimoji="0" lang="da-D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44042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Periodisk afholdenhed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Biotechacademy</a:t>
                      </a:r>
                      <a:endParaRPr kumimoji="0" lang="da-D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879740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da-DK" b="1" dirty="0"/>
                        <a:t>Hormonel prævention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P-piller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Bogen og </a:t>
                      </a:r>
                      <a:r>
                        <a:rPr lang="da-DK" dirty="0" err="1"/>
                        <a:t>biotechacademy</a:t>
                      </a:r>
                      <a:endParaRPr lang="da-DK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0443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Minipiller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7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Bogen og </a:t>
                      </a:r>
                      <a:r>
                        <a:rPr lang="da-DK" dirty="0" err="1"/>
                        <a:t>biotechacademy</a:t>
                      </a:r>
                      <a:endParaRPr lang="da-DK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7785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P-plaster, p-ring og p-stav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8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Bogen og </a:t>
                      </a:r>
                      <a:r>
                        <a:rPr lang="da-DK" dirty="0" err="1"/>
                        <a:t>biotechacademy</a:t>
                      </a:r>
                      <a:endParaRPr lang="da-DK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23545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Nødprævention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9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Bogen og </a:t>
                      </a:r>
                      <a:r>
                        <a:rPr lang="da-DK" dirty="0" err="1"/>
                        <a:t>biotechacademy</a:t>
                      </a:r>
                      <a:endParaRPr lang="da-DK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916004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Hormonspiral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10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Bogen og </a:t>
                      </a:r>
                      <a:r>
                        <a:rPr lang="da-DK" dirty="0" err="1"/>
                        <a:t>biotechacademy</a:t>
                      </a:r>
                      <a:endParaRPr lang="da-DK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7648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da-DK" b="1" dirty="0"/>
                        <a:t>Andre metoder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Kobberspiral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11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Bogen og </a:t>
                      </a:r>
                      <a:r>
                        <a:rPr lang="da-DK" dirty="0" err="1"/>
                        <a:t>biotechacademy</a:t>
                      </a:r>
                      <a:endParaRPr lang="da-DK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38884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Sterilisation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 12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Bogen og </a:t>
                      </a:r>
                      <a:r>
                        <a:rPr lang="da-DK" dirty="0" err="1"/>
                        <a:t>biotechacademy</a:t>
                      </a:r>
                      <a:endParaRPr lang="da-DK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621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1898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9EADA5-A274-2F1F-40E3-062DF26F8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Ekstraopgave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8AFE08-02FE-2C65-F30D-2B44421B3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Undersøg hvilke præventionsformer der kan beskytte mod kønssygdomme, når kvinder har sex med kvinder eller mænd har sex med mænd.</a:t>
            </a:r>
          </a:p>
          <a:p>
            <a:pPr marL="0" indent="0">
              <a:buNone/>
            </a:pPr>
            <a:r>
              <a:rPr lang="da-DK" dirty="0"/>
              <a:t>   Se f.eks. </a:t>
            </a:r>
            <a:r>
              <a:rPr lang="da-DK" dirty="0">
                <a:hlinkClick r:id="rId2"/>
              </a:rPr>
              <a:t>https://www.sexlinien.dk/emneside-praevention/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29419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846C81-F63B-6192-3B79-FCF78AA8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22280" cy="1325563"/>
          </a:xfrm>
        </p:spPr>
        <p:txBody>
          <a:bodyPr/>
          <a:lstStyle/>
          <a:p>
            <a:r>
              <a:rPr lang="da-DK" dirty="0"/>
              <a:t>Cases: Hvilken præventionsform vil I anbefale?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FBC077-A0DD-EF25-08EE-D0488AF7B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Læs på skift et kort højt og skriv jeres anbefaling ned på kortet:</a:t>
            </a:r>
          </a:p>
          <a:p>
            <a:pPr marL="457200" lvl="1" indent="0">
              <a:buNone/>
            </a:pPr>
            <a:endParaRPr lang="da-DK" dirty="0">
              <a:latin typeface="AkayaTelivigala" pitchFamily="2" charset="77"/>
              <a:cs typeface="AkayaTelivigala" pitchFamily="2" charset="77"/>
            </a:endParaRPr>
          </a:p>
          <a:p>
            <a:pPr marL="457200" lvl="1" indent="0">
              <a:buNone/>
            </a:pPr>
            <a:r>
              <a:rPr lang="da-DK" dirty="0">
                <a:latin typeface="AkayaTelivigala" pitchFamily="2" charset="77"/>
                <a:cs typeface="AkayaTelivigala" pitchFamily="2" charset="77"/>
              </a:rPr>
              <a:t>Vi anbefaler ___________________, fordi …</a:t>
            </a:r>
          </a:p>
        </p:txBody>
      </p:sp>
    </p:spTree>
    <p:extLst>
      <p:ext uri="{BB962C8B-B14F-4D97-AF65-F5344CB8AC3E}">
        <p14:creationId xmlns:p14="http://schemas.microsoft.com/office/powerpoint/2010/main" val="4045413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299</Words>
  <Application>Microsoft Macintosh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AkayaTelivigala</vt:lpstr>
      <vt:lpstr>Arial</vt:lpstr>
      <vt:lpstr>Calibri</vt:lpstr>
      <vt:lpstr>Calibri Light</vt:lpstr>
      <vt:lpstr>Office-tema</vt:lpstr>
      <vt:lpstr>Prævention</vt:lpstr>
      <vt:lpstr>Plan</vt:lpstr>
      <vt:lpstr>Dagens figur</vt:lpstr>
      <vt:lpstr>Overblik over præventionsformer</vt:lpstr>
      <vt:lpstr>Oplysningskampagner </vt:lpstr>
      <vt:lpstr>Overblik over præventionsformer</vt:lpstr>
      <vt:lpstr>Ekstraopgave</vt:lpstr>
      <vt:lpstr>Cases: Hvilken præventionsform vil I anbefale?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Prævention</dc:title>
  <dc:creator>Klara Jensen</dc:creator>
  <cp:lastModifiedBy>Klara Jensen</cp:lastModifiedBy>
  <cp:revision>1</cp:revision>
  <dcterms:created xsi:type="dcterms:W3CDTF">2023-11-14T08:00:49Z</dcterms:created>
  <dcterms:modified xsi:type="dcterms:W3CDTF">2025-11-07T16:00:47Z</dcterms:modified>
</cp:coreProperties>
</file>