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0"/>
  </p:notesMasterIdLst>
  <p:sldIdLst>
    <p:sldId id="256" r:id="rId2"/>
    <p:sldId id="257" r:id="rId3"/>
    <p:sldId id="258" r:id="rId4"/>
    <p:sldId id="307" r:id="rId5"/>
    <p:sldId id="266" r:id="rId6"/>
    <p:sldId id="261" r:id="rId7"/>
    <p:sldId id="262" r:id="rId8"/>
    <p:sldId id="308" r:id="rId9"/>
  </p:sldIdLst>
  <p:sldSz cx="12192000" cy="6858000"/>
  <p:notesSz cx="6858000" cy="9144000"/>
  <p:defaultTextStyle>
    <a:defPPr>
      <a:defRPr lang="da-D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64A5F9D-C28D-EF47-AAE3-A2A87CAA33F6}" v="6" dt="2025-11-10T16:24:46.44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79"/>
  </p:normalViewPr>
  <p:slideViewPr>
    <p:cSldViewPr snapToGrid="0">
      <p:cViewPr varScale="1">
        <p:scale>
          <a:sx n="104" d="100"/>
          <a:sy n="104" d="100"/>
        </p:scale>
        <p:origin x="800" y="2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microsoft.com/office/2016/11/relationships/changesInfo" Target="changesInfos/changesInfo1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lara Jensen" userId="5e70cf2d-534e-4b57-be02-6afb43ed7e61" providerId="ADAL" clId="{ECF5B220-A270-5353-9202-B5452D27BE5F}"/>
    <pc:docChg chg="addSld delSld modSld">
      <pc:chgData name="Klara Jensen" userId="5e70cf2d-534e-4b57-be02-6afb43ed7e61" providerId="ADAL" clId="{ECF5B220-A270-5353-9202-B5452D27BE5F}" dt="2025-11-10T16:24:46.443" v="809" actId="20577"/>
      <pc:docMkLst>
        <pc:docMk/>
      </pc:docMkLst>
      <pc:sldChg chg="modSp mod">
        <pc:chgData name="Klara Jensen" userId="5e70cf2d-534e-4b57-be02-6afb43ed7e61" providerId="ADAL" clId="{ECF5B220-A270-5353-9202-B5452D27BE5F}" dt="2025-11-10T16:19:44.447" v="322" actId="20577"/>
        <pc:sldMkLst>
          <pc:docMk/>
          <pc:sldMk cId="924565757" sldId="257"/>
        </pc:sldMkLst>
        <pc:spChg chg="mod">
          <ac:chgData name="Klara Jensen" userId="5e70cf2d-534e-4b57-be02-6afb43ed7e61" providerId="ADAL" clId="{ECF5B220-A270-5353-9202-B5452D27BE5F}" dt="2025-11-10T16:19:44.447" v="322" actId="20577"/>
          <ac:spMkLst>
            <pc:docMk/>
            <pc:sldMk cId="924565757" sldId="257"/>
            <ac:spMk id="3" creationId="{06337F33-557A-797F-2C7C-60F4E50D93A9}"/>
          </ac:spMkLst>
        </pc:spChg>
      </pc:sldChg>
      <pc:sldChg chg="modSp mod">
        <pc:chgData name="Klara Jensen" userId="5e70cf2d-534e-4b57-be02-6afb43ed7e61" providerId="ADAL" clId="{ECF5B220-A270-5353-9202-B5452D27BE5F}" dt="2025-11-10T10:03:29.450" v="258" actId="20577"/>
        <pc:sldMkLst>
          <pc:docMk/>
          <pc:sldMk cId="2097190466" sldId="262"/>
        </pc:sldMkLst>
        <pc:spChg chg="mod">
          <ac:chgData name="Klara Jensen" userId="5e70cf2d-534e-4b57-be02-6afb43ed7e61" providerId="ADAL" clId="{ECF5B220-A270-5353-9202-B5452D27BE5F}" dt="2025-11-10T10:03:29.450" v="258" actId="20577"/>
          <ac:spMkLst>
            <pc:docMk/>
            <pc:sldMk cId="2097190466" sldId="262"/>
            <ac:spMk id="2" creationId="{A1AB5D5C-6DBA-BBAD-2744-9C521A49848F}"/>
          </ac:spMkLst>
        </pc:spChg>
      </pc:sldChg>
      <pc:sldChg chg="del">
        <pc:chgData name="Klara Jensen" userId="5e70cf2d-534e-4b57-be02-6afb43ed7e61" providerId="ADAL" clId="{ECF5B220-A270-5353-9202-B5452D27BE5F}" dt="2025-11-10T10:19:23.804" v="289" actId="2696"/>
        <pc:sldMkLst>
          <pc:docMk/>
          <pc:sldMk cId="34906763" sldId="263"/>
        </pc:sldMkLst>
      </pc:sldChg>
      <pc:sldChg chg="modSp add mod">
        <pc:chgData name="Klara Jensen" userId="5e70cf2d-534e-4b57-be02-6afb43ed7e61" providerId="ADAL" clId="{ECF5B220-A270-5353-9202-B5452D27BE5F}" dt="2025-11-10T10:01:31.174" v="222" actId="20577"/>
        <pc:sldMkLst>
          <pc:docMk/>
          <pc:sldMk cId="4045413529" sldId="266"/>
        </pc:sldMkLst>
        <pc:spChg chg="mod">
          <ac:chgData name="Klara Jensen" userId="5e70cf2d-534e-4b57-be02-6afb43ed7e61" providerId="ADAL" clId="{ECF5B220-A270-5353-9202-B5452D27BE5F}" dt="2025-11-10T10:01:31.174" v="222" actId="20577"/>
          <ac:spMkLst>
            <pc:docMk/>
            <pc:sldMk cId="4045413529" sldId="266"/>
            <ac:spMk id="3" creationId="{D7FBC077-A0DD-EF25-08EE-D0488AF7B4B2}"/>
          </ac:spMkLst>
        </pc:spChg>
      </pc:sldChg>
      <pc:sldChg chg="del">
        <pc:chgData name="Klara Jensen" userId="5e70cf2d-534e-4b57-be02-6afb43ed7e61" providerId="ADAL" clId="{ECF5B220-A270-5353-9202-B5452D27BE5F}" dt="2025-11-10T10:19:23.379" v="288" actId="2696"/>
        <pc:sldMkLst>
          <pc:docMk/>
          <pc:sldMk cId="2317847561" sldId="290"/>
        </pc:sldMkLst>
      </pc:sldChg>
      <pc:sldChg chg="del">
        <pc:chgData name="Klara Jensen" userId="5e70cf2d-534e-4b57-be02-6afb43ed7e61" providerId="ADAL" clId="{ECF5B220-A270-5353-9202-B5452D27BE5F}" dt="2025-11-10T10:19:24.608" v="290" actId="2696"/>
        <pc:sldMkLst>
          <pc:docMk/>
          <pc:sldMk cId="3256722677" sldId="291"/>
        </pc:sldMkLst>
      </pc:sldChg>
      <pc:sldChg chg="del">
        <pc:chgData name="Klara Jensen" userId="5e70cf2d-534e-4b57-be02-6afb43ed7e61" providerId="ADAL" clId="{ECF5B220-A270-5353-9202-B5452D27BE5F}" dt="2025-11-10T10:19:22.449" v="286" actId="2696"/>
        <pc:sldMkLst>
          <pc:docMk/>
          <pc:sldMk cId="4169583572" sldId="292"/>
        </pc:sldMkLst>
      </pc:sldChg>
      <pc:sldChg chg="del">
        <pc:chgData name="Klara Jensen" userId="5e70cf2d-534e-4b57-be02-6afb43ed7e61" providerId="ADAL" clId="{ECF5B220-A270-5353-9202-B5452D27BE5F}" dt="2025-11-10T10:19:22.762" v="287" actId="2696"/>
        <pc:sldMkLst>
          <pc:docMk/>
          <pc:sldMk cId="2935497963" sldId="293"/>
        </pc:sldMkLst>
      </pc:sldChg>
      <pc:sldChg chg="del">
        <pc:chgData name="Klara Jensen" userId="5e70cf2d-534e-4b57-be02-6afb43ed7e61" providerId="ADAL" clId="{ECF5B220-A270-5353-9202-B5452D27BE5F}" dt="2025-11-10T10:19:22.164" v="285" actId="2696"/>
        <pc:sldMkLst>
          <pc:docMk/>
          <pc:sldMk cId="3194699457" sldId="294"/>
        </pc:sldMkLst>
      </pc:sldChg>
      <pc:sldChg chg="del">
        <pc:chgData name="Klara Jensen" userId="5e70cf2d-534e-4b57-be02-6afb43ed7e61" providerId="ADAL" clId="{ECF5B220-A270-5353-9202-B5452D27BE5F}" dt="2025-11-10T10:19:21.804" v="284" actId="2696"/>
        <pc:sldMkLst>
          <pc:docMk/>
          <pc:sldMk cId="1840865745" sldId="295"/>
        </pc:sldMkLst>
      </pc:sldChg>
      <pc:sldChg chg="del">
        <pc:chgData name="Klara Jensen" userId="5e70cf2d-534e-4b57-be02-6afb43ed7e61" providerId="ADAL" clId="{ECF5B220-A270-5353-9202-B5452D27BE5F}" dt="2025-11-10T10:19:21.440" v="283" actId="2696"/>
        <pc:sldMkLst>
          <pc:docMk/>
          <pc:sldMk cId="3953746216" sldId="296"/>
        </pc:sldMkLst>
      </pc:sldChg>
      <pc:sldChg chg="del">
        <pc:chgData name="Klara Jensen" userId="5e70cf2d-534e-4b57-be02-6afb43ed7e61" providerId="ADAL" clId="{ECF5B220-A270-5353-9202-B5452D27BE5F}" dt="2025-11-10T10:19:21.042" v="282" actId="2696"/>
        <pc:sldMkLst>
          <pc:docMk/>
          <pc:sldMk cId="1361655382" sldId="297"/>
        </pc:sldMkLst>
      </pc:sldChg>
      <pc:sldChg chg="del">
        <pc:chgData name="Klara Jensen" userId="5e70cf2d-534e-4b57-be02-6afb43ed7e61" providerId="ADAL" clId="{ECF5B220-A270-5353-9202-B5452D27BE5F}" dt="2025-11-10T10:19:20.359" v="281" actId="2696"/>
        <pc:sldMkLst>
          <pc:docMk/>
          <pc:sldMk cId="3555358142" sldId="298"/>
        </pc:sldMkLst>
      </pc:sldChg>
      <pc:sldChg chg="del">
        <pc:chgData name="Klara Jensen" userId="5e70cf2d-534e-4b57-be02-6afb43ed7e61" providerId="ADAL" clId="{ECF5B220-A270-5353-9202-B5452D27BE5F}" dt="2025-11-10T10:19:18.926" v="278" actId="2696"/>
        <pc:sldMkLst>
          <pc:docMk/>
          <pc:sldMk cId="878830495" sldId="299"/>
        </pc:sldMkLst>
      </pc:sldChg>
      <pc:sldChg chg="del">
        <pc:chgData name="Klara Jensen" userId="5e70cf2d-534e-4b57-be02-6afb43ed7e61" providerId="ADAL" clId="{ECF5B220-A270-5353-9202-B5452D27BE5F}" dt="2025-11-10T10:19:19.279" v="279" actId="2696"/>
        <pc:sldMkLst>
          <pc:docMk/>
          <pc:sldMk cId="1178816846" sldId="300"/>
        </pc:sldMkLst>
      </pc:sldChg>
      <pc:sldChg chg="del">
        <pc:chgData name="Klara Jensen" userId="5e70cf2d-534e-4b57-be02-6afb43ed7e61" providerId="ADAL" clId="{ECF5B220-A270-5353-9202-B5452D27BE5F}" dt="2025-11-10T10:19:19.960" v="280" actId="2696"/>
        <pc:sldMkLst>
          <pc:docMk/>
          <pc:sldMk cId="1254297040" sldId="301"/>
        </pc:sldMkLst>
      </pc:sldChg>
      <pc:sldChg chg="del">
        <pc:chgData name="Klara Jensen" userId="5e70cf2d-534e-4b57-be02-6afb43ed7e61" providerId="ADAL" clId="{ECF5B220-A270-5353-9202-B5452D27BE5F}" dt="2025-11-10T10:19:18.642" v="277" actId="2696"/>
        <pc:sldMkLst>
          <pc:docMk/>
          <pc:sldMk cId="2887260674" sldId="302"/>
        </pc:sldMkLst>
      </pc:sldChg>
      <pc:sldChg chg="del">
        <pc:chgData name="Klara Jensen" userId="5e70cf2d-534e-4b57-be02-6afb43ed7e61" providerId="ADAL" clId="{ECF5B220-A270-5353-9202-B5452D27BE5F}" dt="2025-11-10T10:19:18.328" v="276" actId="2696"/>
        <pc:sldMkLst>
          <pc:docMk/>
          <pc:sldMk cId="2064897593" sldId="303"/>
        </pc:sldMkLst>
      </pc:sldChg>
      <pc:sldChg chg="del">
        <pc:chgData name="Klara Jensen" userId="5e70cf2d-534e-4b57-be02-6afb43ed7e61" providerId="ADAL" clId="{ECF5B220-A270-5353-9202-B5452D27BE5F}" dt="2025-11-10T10:19:17.634" v="274" actId="2696"/>
        <pc:sldMkLst>
          <pc:docMk/>
          <pc:sldMk cId="3809234084" sldId="304"/>
        </pc:sldMkLst>
      </pc:sldChg>
      <pc:sldChg chg="del">
        <pc:chgData name="Klara Jensen" userId="5e70cf2d-534e-4b57-be02-6afb43ed7e61" providerId="ADAL" clId="{ECF5B220-A270-5353-9202-B5452D27BE5F}" dt="2025-11-10T10:19:18.022" v="275" actId="2696"/>
        <pc:sldMkLst>
          <pc:docMk/>
          <pc:sldMk cId="2472592070" sldId="305"/>
        </pc:sldMkLst>
      </pc:sldChg>
      <pc:sldChg chg="del">
        <pc:chgData name="Klara Jensen" userId="5e70cf2d-534e-4b57-be02-6afb43ed7e61" providerId="ADAL" clId="{ECF5B220-A270-5353-9202-B5452D27BE5F}" dt="2025-11-10T10:19:17.178" v="273" actId="2696"/>
        <pc:sldMkLst>
          <pc:docMk/>
          <pc:sldMk cId="2352633647" sldId="306"/>
        </pc:sldMkLst>
      </pc:sldChg>
      <pc:sldChg chg="del">
        <pc:chgData name="Klara Jensen" userId="5e70cf2d-534e-4b57-be02-6afb43ed7e61" providerId="ADAL" clId="{ECF5B220-A270-5353-9202-B5452D27BE5F}" dt="2025-11-10T09:59:29.161" v="162" actId="2696"/>
        <pc:sldMkLst>
          <pc:docMk/>
          <pc:sldMk cId="93351153" sldId="308"/>
        </pc:sldMkLst>
      </pc:sldChg>
      <pc:sldChg chg="modSp new del mod">
        <pc:chgData name="Klara Jensen" userId="5e70cf2d-534e-4b57-be02-6afb43ed7e61" providerId="ADAL" clId="{ECF5B220-A270-5353-9202-B5452D27BE5F}" dt="2025-11-10T10:00:49.969" v="169" actId="2696"/>
        <pc:sldMkLst>
          <pc:docMk/>
          <pc:sldMk cId="232185534" sldId="308"/>
        </pc:sldMkLst>
        <pc:spChg chg="mod">
          <ac:chgData name="Klara Jensen" userId="5e70cf2d-534e-4b57-be02-6afb43ed7e61" providerId="ADAL" clId="{ECF5B220-A270-5353-9202-B5452D27BE5F}" dt="2025-11-10T10:00:21.958" v="168" actId="20577"/>
          <ac:spMkLst>
            <pc:docMk/>
            <pc:sldMk cId="232185534" sldId="308"/>
            <ac:spMk id="2" creationId="{696A42FA-320D-56C1-8DAE-72A648E635B2}"/>
          </ac:spMkLst>
        </pc:spChg>
      </pc:sldChg>
      <pc:sldChg chg="modSp new mod modAnim">
        <pc:chgData name="Klara Jensen" userId="5e70cf2d-534e-4b57-be02-6afb43ed7e61" providerId="ADAL" clId="{ECF5B220-A270-5353-9202-B5452D27BE5F}" dt="2025-11-10T16:24:46.443" v="809" actId="20577"/>
        <pc:sldMkLst>
          <pc:docMk/>
          <pc:sldMk cId="534832430" sldId="308"/>
        </pc:sldMkLst>
        <pc:spChg chg="mod">
          <ac:chgData name="Klara Jensen" userId="5e70cf2d-534e-4b57-be02-6afb43ed7e61" providerId="ADAL" clId="{ECF5B220-A270-5353-9202-B5452D27BE5F}" dt="2025-11-10T16:20:18.450" v="337" actId="20577"/>
          <ac:spMkLst>
            <pc:docMk/>
            <pc:sldMk cId="534832430" sldId="308"/>
            <ac:spMk id="2" creationId="{56A98112-42B9-7F2A-0044-E58FC3144B87}"/>
          </ac:spMkLst>
        </pc:spChg>
        <pc:spChg chg="mod">
          <ac:chgData name="Klara Jensen" userId="5e70cf2d-534e-4b57-be02-6afb43ed7e61" providerId="ADAL" clId="{ECF5B220-A270-5353-9202-B5452D27BE5F}" dt="2025-11-10T16:24:46.443" v="809" actId="20577"/>
          <ac:spMkLst>
            <pc:docMk/>
            <pc:sldMk cId="534832430" sldId="308"/>
            <ac:spMk id="3" creationId="{BEE12B71-98DE-A941-F10B-75F9AEBCB2E9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idehove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EE69F05-0402-1145-A592-46C29947C8F3}" type="datetimeFigureOut">
              <a:rPr lang="da-DK" smtClean="0"/>
              <a:t>10.11.2025</a:t>
            </a:fld>
            <a:endParaRPr lang="da-DK"/>
          </a:p>
        </p:txBody>
      </p:sp>
      <p:sp>
        <p:nvSpPr>
          <p:cNvPr id="4" name="Pladsholder til slidebille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a-DK"/>
          </a:p>
        </p:txBody>
      </p:sp>
      <p:sp>
        <p:nvSpPr>
          <p:cNvPr id="5" name="Pladsholder til no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D3C8741-A379-EC4A-A48D-6D19E60276B3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4063431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6668239-071D-4863-D2AA-82EB3D7B802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Undertitel 2">
            <a:extLst>
              <a:ext uri="{FF2B5EF4-FFF2-40B4-BE49-F238E27FC236}">
                <a16:creationId xmlns:a16="http://schemas.microsoft.com/office/drawing/2014/main" id="{ABF0BC41-D427-1726-2783-E4D47B7A3A8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a-DK"/>
              <a:t>Klik for at redigere undertiteltypografien i masteren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C6FBA35E-C512-5778-89C3-8C9AC13086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5145BA-DF68-3248-8292-42EE67C923D6}" type="datetimeFigureOut">
              <a:rPr lang="da-DK" smtClean="0"/>
              <a:t>10.11.2025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E3F4E3DB-AB49-817B-371F-5A64611E68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791F5E02-7CA5-C00C-CC44-DAC2C09E69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C7D70E-1C25-D042-92B4-895556D498FA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901881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4F524B4-246B-62A7-8822-9E49BFC40F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lodret titel 2">
            <a:extLst>
              <a:ext uri="{FF2B5EF4-FFF2-40B4-BE49-F238E27FC236}">
                <a16:creationId xmlns:a16="http://schemas.microsoft.com/office/drawing/2014/main" id="{3EDF8258-0B50-C7D4-0627-1723490E767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565A0B4A-81C3-E515-DA43-A9BE9EEF2F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5145BA-DF68-3248-8292-42EE67C923D6}" type="datetimeFigureOut">
              <a:rPr lang="da-DK" smtClean="0"/>
              <a:t>10.11.2025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4C81CBB2-6ADA-7AA7-D5EE-C5685D69F4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E524AC20-E6BB-4C68-371A-E0FF43597F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C7D70E-1C25-D042-92B4-895556D498FA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9658386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et titel 1">
            <a:extLst>
              <a:ext uri="{FF2B5EF4-FFF2-40B4-BE49-F238E27FC236}">
                <a16:creationId xmlns:a16="http://schemas.microsoft.com/office/drawing/2014/main" id="{3DB58B99-4A64-C319-7DB9-3C4B9CD4F8D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lodret titel 2">
            <a:extLst>
              <a:ext uri="{FF2B5EF4-FFF2-40B4-BE49-F238E27FC236}">
                <a16:creationId xmlns:a16="http://schemas.microsoft.com/office/drawing/2014/main" id="{23B79D9C-A825-44E1-BEFB-A987ECC47D4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43CDEF3E-80C5-E486-677C-614BE4692F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5145BA-DF68-3248-8292-42EE67C923D6}" type="datetimeFigureOut">
              <a:rPr lang="da-DK" smtClean="0"/>
              <a:t>10.11.2025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CF33B4B7-0A30-A1B9-FED2-BE235430FD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F200B9BB-A827-1530-AFAD-8A361DB5D3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C7D70E-1C25-D042-92B4-895556D498FA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4631418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94C7D66-D295-B8ED-4C18-CB9053E7E9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59320F9B-0E0D-F7DC-2F21-3E6DD7E484C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B417ED60-9642-C962-9F46-B0D3719EFF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5145BA-DF68-3248-8292-42EE67C923D6}" type="datetimeFigureOut">
              <a:rPr lang="da-DK" smtClean="0"/>
              <a:t>10.11.2025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3743EEAA-805A-E815-ACE5-A68A7D6193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18A43343-20D6-FCA1-8E38-2C201D2C41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C7D70E-1C25-D042-92B4-895556D498FA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7201330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4BE20D0-3FB2-CBA8-0094-690AAE35F5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29CD3787-CC4D-36B2-E48F-41AAC780942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1BCF7014-C8CF-868F-6762-15DB85B804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5145BA-DF68-3248-8292-42EE67C923D6}" type="datetimeFigureOut">
              <a:rPr lang="da-DK" smtClean="0"/>
              <a:t>10.11.2025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8B4A831A-9ED3-0CB9-2E0A-0017C3A49D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1BAAF093-E183-29C2-6B5B-4A8D3F2413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C7D70E-1C25-D042-92B4-895556D498FA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588157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FA47A9F-A7FF-E2B9-AF07-72EC9EDF2C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097C7385-7BBB-FA93-A866-8F0E3C3C34A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indhold 3">
            <a:extLst>
              <a:ext uri="{FF2B5EF4-FFF2-40B4-BE49-F238E27FC236}">
                <a16:creationId xmlns:a16="http://schemas.microsoft.com/office/drawing/2014/main" id="{DD39BBB8-CED3-BA7F-190A-D3A65F3CBCD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BB8D086F-1BF2-F89E-5C8F-4149AE2AA0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5145BA-DF68-3248-8292-42EE67C923D6}" type="datetimeFigureOut">
              <a:rPr lang="da-DK" smtClean="0"/>
              <a:t>10.11.2025</a:t>
            </a:fld>
            <a:endParaRPr lang="da-DK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4ABBA381-2033-934F-5710-BB575FCEB3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2EE89A81-D7F6-76A2-675B-7299D2E9F7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C7D70E-1C25-D042-92B4-895556D498FA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4745368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AFFDE9D-2B39-7D8C-DD9F-639269F9D7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3919CB8D-8655-BE3C-5789-9E8A3F0BE06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" name="Pladsholder til indhold 3">
            <a:extLst>
              <a:ext uri="{FF2B5EF4-FFF2-40B4-BE49-F238E27FC236}">
                <a16:creationId xmlns:a16="http://schemas.microsoft.com/office/drawing/2014/main" id="{4FCAB569-2314-1433-917A-78A540FC228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tekst 4">
            <a:extLst>
              <a:ext uri="{FF2B5EF4-FFF2-40B4-BE49-F238E27FC236}">
                <a16:creationId xmlns:a16="http://schemas.microsoft.com/office/drawing/2014/main" id="{3474E64B-2AC7-43F4-71C1-31DDB6E4991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6" name="Pladsholder til indhold 5">
            <a:extLst>
              <a:ext uri="{FF2B5EF4-FFF2-40B4-BE49-F238E27FC236}">
                <a16:creationId xmlns:a16="http://schemas.microsoft.com/office/drawing/2014/main" id="{C968379B-38B3-7072-29A0-F7456397D77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7" name="Pladsholder til dato 6">
            <a:extLst>
              <a:ext uri="{FF2B5EF4-FFF2-40B4-BE49-F238E27FC236}">
                <a16:creationId xmlns:a16="http://schemas.microsoft.com/office/drawing/2014/main" id="{1760D43A-3C01-BA34-11F3-00BA019749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5145BA-DF68-3248-8292-42EE67C923D6}" type="datetimeFigureOut">
              <a:rPr lang="da-DK" smtClean="0"/>
              <a:t>10.11.2025</a:t>
            </a:fld>
            <a:endParaRPr lang="da-DK"/>
          </a:p>
        </p:txBody>
      </p:sp>
      <p:sp>
        <p:nvSpPr>
          <p:cNvPr id="8" name="Pladsholder til sidefod 7">
            <a:extLst>
              <a:ext uri="{FF2B5EF4-FFF2-40B4-BE49-F238E27FC236}">
                <a16:creationId xmlns:a16="http://schemas.microsoft.com/office/drawing/2014/main" id="{5CD9817C-0925-D3BB-AA53-72AD627DE9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9" name="Pladsholder til slidenummer 8">
            <a:extLst>
              <a:ext uri="{FF2B5EF4-FFF2-40B4-BE49-F238E27FC236}">
                <a16:creationId xmlns:a16="http://schemas.microsoft.com/office/drawing/2014/main" id="{CC3CD0A9-4168-C8A0-732C-1B6D98802E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C7D70E-1C25-D042-92B4-895556D498FA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5694879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91B9C87-D4C3-DCF8-6D88-59CD0AE1AA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dato 2">
            <a:extLst>
              <a:ext uri="{FF2B5EF4-FFF2-40B4-BE49-F238E27FC236}">
                <a16:creationId xmlns:a16="http://schemas.microsoft.com/office/drawing/2014/main" id="{3BE7EBD2-54B2-C04E-C9BB-265A6EFF07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5145BA-DF68-3248-8292-42EE67C923D6}" type="datetimeFigureOut">
              <a:rPr lang="da-DK" smtClean="0"/>
              <a:t>10.11.2025</a:t>
            </a:fld>
            <a:endParaRPr lang="da-DK"/>
          </a:p>
        </p:txBody>
      </p:sp>
      <p:sp>
        <p:nvSpPr>
          <p:cNvPr id="4" name="Pladsholder til sidefod 3">
            <a:extLst>
              <a:ext uri="{FF2B5EF4-FFF2-40B4-BE49-F238E27FC236}">
                <a16:creationId xmlns:a16="http://schemas.microsoft.com/office/drawing/2014/main" id="{C27DA9B4-AA92-72FB-1C6B-C0D027F7EF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Pladsholder til slidenummer 4">
            <a:extLst>
              <a:ext uri="{FF2B5EF4-FFF2-40B4-BE49-F238E27FC236}">
                <a16:creationId xmlns:a16="http://schemas.microsoft.com/office/drawing/2014/main" id="{6C0D0278-86B6-315C-A915-C64CD4E83F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C7D70E-1C25-D042-92B4-895556D498FA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5533991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>
            <a:extLst>
              <a:ext uri="{FF2B5EF4-FFF2-40B4-BE49-F238E27FC236}">
                <a16:creationId xmlns:a16="http://schemas.microsoft.com/office/drawing/2014/main" id="{6FA237C2-A897-425A-3B58-1CE0ADFF03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5145BA-DF68-3248-8292-42EE67C923D6}" type="datetimeFigureOut">
              <a:rPr lang="da-DK" smtClean="0"/>
              <a:t>10.11.2025</a:t>
            </a:fld>
            <a:endParaRPr lang="da-DK"/>
          </a:p>
        </p:txBody>
      </p:sp>
      <p:sp>
        <p:nvSpPr>
          <p:cNvPr id="3" name="Pladsholder til sidefod 2">
            <a:extLst>
              <a:ext uri="{FF2B5EF4-FFF2-40B4-BE49-F238E27FC236}">
                <a16:creationId xmlns:a16="http://schemas.microsoft.com/office/drawing/2014/main" id="{F58899F2-CF22-807D-5D9D-4C017C5EA4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slidenummer 3">
            <a:extLst>
              <a:ext uri="{FF2B5EF4-FFF2-40B4-BE49-F238E27FC236}">
                <a16:creationId xmlns:a16="http://schemas.microsoft.com/office/drawing/2014/main" id="{74D6D896-1A7E-88E1-77CC-B8AB25C77C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C7D70E-1C25-D042-92B4-895556D498FA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1229582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E9C9F9C-22B2-5979-2922-59096320D6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54814320-B335-840F-133B-B10F56CD35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C3C6DA23-CA67-A269-76E1-895F556F6F9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5622ED57-A361-E889-BC8C-88C6FC3BF8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5145BA-DF68-3248-8292-42EE67C923D6}" type="datetimeFigureOut">
              <a:rPr lang="da-DK" smtClean="0"/>
              <a:t>10.11.2025</a:t>
            </a:fld>
            <a:endParaRPr lang="da-DK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59EF9E4F-9B03-A2F6-C848-696D36030F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3FFEE29B-914E-4BB4-FDF4-D53DBC96D5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C7D70E-1C25-D042-92B4-895556D498FA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8407479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0F55814-D93B-C393-0C62-876DD2FFFA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billede 2">
            <a:extLst>
              <a:ext uri="{FF2B5EF4-FFF2-40B4-BE49-F238E27FC236}">
                <a16:creationId xmlns:a16="http://schemas.microsoft.com/office/drawing/2014/main" id="{8C59A8D6-7551-1CD8-CEE4-A167E12993D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a-DK"/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056FC7E7-6F02-EAF1-ED99-AEB46FEA2C8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748B385D-91B5-7E38-4E2D-D8E1902E1E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5145BA-DF68-3248-8292-42EE67C923D6}" type="datetimeFigureOut">
              <a:rPr lang="da-DK" smtClean="0"/>
              <a:t>10.11.2025</a:t>
            </a:fld>
            <a:endParaRPr lang="da-DK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81F62307-D857-46C1-B894-1AE2A24230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C09A371A-B610-A284-DD3A-4E45F318F2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C7D70E-1C25-D042-92B4-895556D498FA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510756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itel 1">
            <a:extLst>
              <a:ext uri="{FF2B5EF4-FFF2-40B4-BE49-F238E27FC236}">
                <a16:creationId xmlns:a16="http://schemas.microsoft.com/office/drawing/2014/main" id="{28CE62D1-6D72-F53C-0F74-1C81AA6ED2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1F2F24CC-978A-2DC6-6F17-32D06F69F7A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4FF5446D-6F55-040A-00C3-C2CD80A4277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5145BA-DF68-3248-8292-42EE67C923D6}" type="datetimeFigureOut">
              <a:rPr lang="da-DK" smtClean="0"/>
              <a:t>10.11.2025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C428660C-00E0-01D7-ECA2-3C3F46E3A5C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94D77013-485B-2992-5FDB-96277295E75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C7D70E-1C25-D042-92B4-895556D498FA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8183345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BC5E4C6-168D-DD6A-D5F7-AFE6AF767FB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a-DK" dirty="0"/>
              <a:t>Kønssygdomme</a:t>
            </a:r>
          </a:p>
        </p:txBody>
      </p:sp>
      <p:sp>
        <p:nvSpPr>
          <p:cNvPr id="3" name="Undertitel 2">
            <a:extLst>
              <a:ext uri="{FF2B5EF4-FFF2-40B4-BE49-F238E27FC236}">
                <a16:creationId xmlns:a16="http://schemas.microsoft.com/office/drawing/2014/main" id="{6D4666CF-97D0-8FC9-E815-8E2C0C06002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8975830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ADB59EA-E051-062C-C00A-3E2A0442E7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Plan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06337F33-557A-797F-2C7C-60F4E50D93A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a-DK" dirty="0"/>
              <a:t>Opsamling på undervisningsevaluering</a:t>
            </a:r>
          </a:p>
          <a:p>
            <a:r>
              <a:rPr lang="da-DK" dirty="0"/>
              <a:t>Info om aflevering og prøve</a:t>
            </a:r>
          </a:p>
          <a:p>
            <a:r>
              <a:rPr lang="da-DK" dirty="0"/>
              <a:t>Dagens figur</a:t>
            </a:r>
          </a:p>
          <a:p>
            <a:r>
              <a:rPr lang="da-DK" dirty="0"/>
              <a:t>Cases: Hvilken præventionsform vil I anbefale?</a:t>
            </a:r>
          </a:p>
          <a:p>
            <a:r>
              <a:rPr lang="da-DK" dirty="0"/>
              <a:t>Kønssygdomme og deres udbredelse (arbejdsark)</a:t>
            </a:r>
          </a:p>
          <a:p>
            <a:r>
              <a:rPr lang="da-DK" dirty="0"/>
              <a:t>Begrebstræning</a:t>
            </a:r>
          </a:p>
        </p:txBody>
      </p:sp>
    </p:spTree>
    <p:extLst>
      <p:ext uri="{BB962C8B-B14F-4D97-AF65-F5344CB8AC3E}">
        <p14:creationId xmlns:p14="http://schemas.microsoft.com/office/powerpoint/2010/main" val="9245657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D6A8505-93AD-F9F5-C099-A3747B3B2C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Dagens figur 1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88A24744-48D0-B82E-44B9-A2C10C8214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564459" cy="4351338"/>
          </a:xfrm>
        </p:spPr>
        <p:txBody>
          <a:bodyPr/>
          <a:lstStyle/>
          <a:p>
            <a:r>
              <a:rPr lang="da-DK" dirty="0"/>
              <a:t>Hvordan påvirker progesteron slimen i livmoderhalsen? </a:t>
            </a:r>
          </a:p>
          <a:p>
            <a:r>
              <a:rPr lang="da-DK" dirty="0"/>
              <a:t>Hvordan hænger det sammen med virkningen af en hormonspiral og minipiller? </a:t>
            </a:r>
          </a:p>
        </p:txBody>
      </p:sp>
      <p:pic>
        <p:nvPicPr>
          <p:cNvPr id="4" name="Billede 3">
            <a:extLst>
              <a:ext uri="{FF2B5EF4-FFF2-40B4-BE49-F238E27FC236}">
                <a16:creationId xmlns:a16="http://schemas.microsoft.com/office/drawing/2014/main" id="{B5B800E9-1C93-B6C6-A877-DB250633E92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02659" y="0"/>
            <a:ext cx="5789341" cy="6858000"/>
          </a:xfrm>
          <a:prstGeom prst="rect">
            <a:avLst/>
          </a:prstGeom>
        </p:spPr>
      </p:pic>
      <p:pic>
        <p:nvPicPr>
          <p:cNvPr id="1028" name="Picture 4" descr="Seksualundervisning: Præventionsformer - Biotech Academy">
            <a:extLst>
              <a:ext uri="{FF2B5EF4-FFF2-40B4-BE49-F238E27FC236}">
                <a16:creationId xmlns:a16="http://schemas.microsoft.com/office/drawing/2014/main" id="{72768A1D-30A1-8A5C-A0A2-DE491583FB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3547" y="4282678"/>
            <a:ext cx="3433763" cy="25753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44978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EB4A104-4F7F-3A52-3839-38E865CC652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E95189B-9857-A282-793D-9E3C43D1E3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Dagens figur 2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E0460B39-B120-7AAA-E669-F9BEE0E1F5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564459" cy="4351338"/>
          </a:xfrm>
        </p:spPr>
        <p:txBody>
          <a:bodyPr/>
          <a:lstStyle/>
          <a:p>
            <a:r>
              <a:rPr lang="da-DK" dirty="0"/>
              <a:t>Hvordan påvirker østrogen og progesteron produktionen af FSH og LH i </a:t>
            </a:r>
            <a:r>
              <a:rPr lang="da-DK" dirty="0" err="1"/>
              <a:t>lutealfasen</a:t>
            </a:r>
            <a:r>
              <a:rPr lang="da-DK" dirty="0"/>
              <a:t>?</a:t>
            </a:r>
          </a:p>
          <a:p>
            <a:r>
              <a:rPr lang="da-DK" dirty="0"/>
              <a:t>Hvordan hænger det sammen med virkningen af p-piller?</a:t>
            </a:r>
          </a:p>
        </p:txBody>
      </p:sp>
      <p:pic>
        <p:nvPicPr>
          <p:cNvPr id="4" name="Billede 3">
            <a:extLst>
              <a:ext uri="{FF2B5EF4-FFF2-40B4-BE49-F238E27FC236}">
                <a16:creationId xmlns:a16="http://schemas.microsoft.com/office/drawing/2014/main" id="{C0410CD7-CDFD-EC3C-5850-353CF7DD28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02659" y="0"/>
            <a:ext cx="5789341" cy="6858000"/>
          </a:xfrm>
          <a:prstGeom prst="rect">
            <a:avLst/>
          </a:prstGeom>
        </p:spPr>
      </p:pic>
      <p:pic>
        <p:nvPicPr>
          <p:cNvPr id="2050" name="Picture 2" descr="undefined">
            <a:extLst>
              <a:ext uri="{FF2B5EF4-FFF2-40B4-BE49-F238E27FC236}">
                <a16:creationId xmlns:a16="http://schemas.microsoft.com/office/drawing/2014/main" id="{7EAB7FAE-03AA-CC01-6E21-1ED3B219C4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7305" y="4001294"/>
            <a:ext cx="3428999" cy="27647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266704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E846C81-F63B-6192-3B79-FCF78AA815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622280" cy="1325563"/>
          </a:xfrm>
        </p:spPr>
        <p:txBody>
          <a:bodyPr/>
          <a:lstStyle/>
          <a:p>
            <a:r>
              <a:rPr lang="da-DK" dirty="0"/>
              <a:t>Cases: Hvilken præventionsform vil I anbefale?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D7FBC077-A0DD-EF25-08EE-D0488AF7B4B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a-DK" dirty="0"/>
              <a:t>Læs på skift et kort højt, og diskuter jer frem til en fælles anbefaling:</a:t>
            </a:r>
          </a:p>
          <a:p>
            <a:pPr marL="457200" lvl="1" indent="0">
              <a:buNone/>
            </a:pPr>
            <a:endParaRPr lang="da-DK" dirty="0">
              <a:latin typeface="AkayaTelivigala" pitchFamily="2" charset="77"/>
              <a:cs typeface="AkayaTelivigala" pitchFamily="2" charset="77"/>
            </a:endParaRPr>
          </a:p>
          <a:p>
            <a:pPr marL="457200" lvl="1" indent="0">
              <a:buNone/>
            </a:pPr>
            <a:r>
              <a:rPr lang="da-DK" dirty="0">
                <a:latin typeface="AkayaTelivigala" pitchFamily="2" charset="77"/>
                <a:cs typeface="AkayaTelivigala" pitchFamily="2" charset="77"/>
              </a:rPr>
              <a:t>Vi anbefaler ___________________, fordi …</a:t>
            </a:r>
          </a:p>
        </p:txBody>
      </p:sp>
    </p:spTree>
    <p:extLst>
      <p:ext uri="{BB962C8B-B14F-4D97-AF65-F5344CB8AC3E}">
        <p14:creationId xmlns:p14="http://schemas.microsoft.com/office/powerpoint/2010/main" val="40454135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5307A43-AB9E-E2CB-D5D5-74D347E45B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Kønssygdomme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CA20D7CF-0DDC-E370-4DCA-A9D7AD2FAC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3904488" cy="4351338"/>
          </a:xfrm>
        </p:spPr>
        <p:txBody>
          <a:bodyPr/>
          <a:lstStyle/>
          <a:p>
            <a:pPr marL="0" indent="0">
              <a:buNone/>
            </a:pPr>
            <a:r>
              <a:rPr lang="da-DK" dirty="0"/>
              <a:t>Kønssygdomme er sygdomme, som overføres via </a:t>
            </a:r>
            <a:r>
              <a:rPr lang="da-DK"/>
              <a:t>seksuelt samvær ved </a:t>
            </a:r>
            <a:r>
              <a:rPr lang="da-DK" dirty="0"/>
              <a:t>slimhinde eller hud-mod-hud kontakt.</a:t>
            </a:r>
          </a:p>
        </p:txBody>
      </p:sp>
      <p:pic>
        <p:nvPicPr>
          <p:cNvPr id="4" name="Billede 3">
            <a:extLst>
              <a:ext uri="{FF2B5EF4-FFF2-40B4-BE49-F238E27FC236}">
                <a16:creationId xmlns:a16="http://schemas.microsoft.com/office/drawing/2014/main" id="{07D5C8AA-1E2F-696B-E3B1-8E9AEF8F989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04740" y="752475"/>
            <a:ext cx="7137400" cy="574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88532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1AB5D5C-6DBA-BBAD-2744-9C521A4984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Kønssygdomme og deres udbredelse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762187E2-6D79-24B9-9CAA-23144F94AED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a-DK" dirty="0"/>
              <a:t>Løs opgaverne på arbejdsarket.</a:t>
            </a:r>
          </a:p>
        </p:txBody>
      </p:sp>
    </p:spTree>
    <p:extLst>
      <p:ext uri="{BB962C8B-B14F-4D97-AF65-F5344CB8AC3E}">
        <p14:creationId xmlns:p14="http://schemas.microsoft.com/office/powerpoint/2010/main" val="209719046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6A98112-42B9-7F2A-0044-E58FC3144B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Begrebstræning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BEE12B71-98DE-A941-F10B-75F9AEBCB2E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a-DK" dirty="0"/>
              <a:t>Individuelt: Skriv så mange begreber ned fra vores nuværende forløb, som du kan komme i tanke om.</a:t>
            </a:r>
          </a:p>
          <a:p>
            <a:r>
              <a:rPr lang="da-DK" dirty="0"/>
              <a:t>Parvist: Sammenlign dit svar med </a:t>
            </a:r>
            <a:r>
              <a:rPr lang="da-DK"/>
              <a:t>din sidemakkers</a:t>
            </a:r>
            <a:r>
              <a:rPr lang="da-DK" dirty="0"/>
              <a:t>. Marker alle de begreber, som I begge har skrevet ned.</a:t>
            </a:r>
          </a:p>
          <a:p>
            <a:r>
              <a:rPr lang="da-DK" dirty="0"/>
              <a:t>Parvist: Forklar begreberne. Start med dem, som I har markeret.</a:t>
            </a:r>
          </a:p>
        </p:txBody>
      </p:sp>
    </p:spTree>
    <p:extLst>
      <p:ext uri="{BB962C8B-B14F-4D97-AF65-F5344CB8AC3E}">
        <p14:creationId xmlns:p14="http://schemas.microsoft.com/office/powerpoint/2010/main" val="5348324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283</TotalTime>
  <Words>185</Words>
  <Application>Microsoft Macintosh PowerPoint</Application>
  <PresentationFormat>Widescreen</PresentationFormat>
  <Paragraphs>26</Paragraphs>
  <Slides>8</Slides>
  <Notes>0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4</vt:i4>
      </vt:variant>
      <vt:variant>
        <vt:lpstr>Tema</vt:lpstr>
      </vt:variant>
      <vt:variant>
        <vt:i4>1</vt:i4>
      </vt:variant>
      <vt:variant>
        <vt:lpstr>Slidetitler</vt:lpstr>
      </vt:variant>
      <vt:variant>
        <vt:i4>8</vt:i4>
      </vt:variant>
    </vt:vector>
  </HeadingPairs>
  <TitlesOfParts>
    <vt:vector size="13" baseType="lpstr">
      <vt:lpstr>AkayaTelivigala</vt:lpstr>
      <vt:lpstr>Arial</vt:lpstr>
      <vt:lpstr>Calibri</vt:lpstr>
      <vt:lpstr>Calibri Light</vt:lpstr>
      <vt:lpstr>Office-tema</vt:lpstr>
      <vt:lpstr>Kønssygdomme</vt:lpstr>
      <vt:lpstr>Plan</vt:lpstr>
      <vt:lpstr>Dagens figur 1</vt:lpstr>
      <vt:lpstr>Dagens figur 2</vt:lpstr>
      <vt:lpstr>Cases: Hvilken præventionsform vil I anbefale?</vt:lpstr>
      <vt:lpstr>Kønssygdomme</vt:lpstr>
      <vt:lpstr>Kønssygdomme og deres udbredelse</vt:lpstr>
      <vt:lpstr>Begrebstræning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Prævention</dc:title>
  <dc:creator>Klara Jensen</dc:creator>
  <cp:lastModifiedBy>Klara Jensen</cp:lastModifiedBy>
  <cp:revision>1</cp:revision>
  <dcterms:created xsi:type="dcterms:W3CDTF">2023-11-20T15:21:59Z</dcterms:created>
  <dcterms:modified xsi:type="dcterms:W3CDTF">2025-11-10T16:24:56Z</dcterms:modified>
</cp:coreProperties>
</file>