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0"/>
  </p:normalViewPr>
  <p:slideViewPr>
    <p:cSldViewPr snapToGrid="0">
      <p:cViewPr varScale="1">
        <p:scale>
          <a:sx n="105" d="100"/>
          <a:sy n="105" d="100"/>
        </p:scale>
        <p:origin x="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ECF5B220-A270-5353-9202-B5452D27BE5F}"/>
    <pc:docChg chg="modSld">
      <pc:chgData name="Klara Jensen" userId="5e70cf2d-534e-4b57-be02-6afb43ed7e61" providerId="ADAL" clId="{ECF5B220-A270-5353-9202-B5452D27BE5F}" dt="2025-11-17T09:59:19.071" v="0" actId="20577"/>
      <pc:docMkLst>
        <pc:docMk/>
      </pc:docMkLst>
      <pc:sldChg chg="modSp mod">
        <pc:chgData name="Klara Jensen" userId="5e70cf2d-534e-4b57-be02-6afb43ed7e61" providerId="ADAL" clId="{ECF5B220-A270-5353-9202-B5452D27BE5F}" dt="2025-11-17T09:59:19.071" v="0" actId="20577"/>
        <pc:sldMkLst>
          <pc:docMk/>
          <pc:sldMk cId="3003301806" sldId="260"/>
        </pc:sldMkLst>
        <pc:spChg chg="mod">
          <ac:chgData name="Klara Jensen" userId="5e70cf2d-534e-4b57-be02-6afb43ed7e61" providerId="ADAL" clId="{ECF5B220-A270-5353-9202-B5452D27BE5F}" dt="2025-11-17T09:59:19.071" v="0" actId="20577"/>
          <ac:spMkLst>
            <pc:docMk/>
            <pc:sldMk cId="3003301806" sldId="260"/>
            <ac:spMk id="3" creationId="{26F3A743-6823-D7EE-7CC0-71B4A00A29C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CCE0C1-33B8-5735-4908-BB9C36635A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FA7D8E9-AA62-4BE5-D3A0-9C151F66A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5A9B9BF-AD13-2297-018D-3A952AE6B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6972E3A-7A70-D58B-49A6-A08C81DC7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A9740DB-37C4-FEFD-1538-19CD6A768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788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E37F4-CFC2-B41F-60F8-BEAA88262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221B8DF-75BE-7446-BD6B-DBEA396204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AEA92E3-E8A2-9542-0F88-B1C6124F9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63917BC-B149-E99E-6DB8-187B51149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D39F05-22B1-5255-4FDF-5D3F31B0A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0582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2171B25-11F6-1E2B-8875-6A999E62A1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4342B6C-EBA5-C28A-AB0E-7185800FD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BEA1308-A8BC-2029-F63F-CE7CB0ADC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4096AE-D70F-BB56-79C3-F17ED336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B68977C-51A5-C21E-A14A-83B1CA94B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7852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E68F77-AEBA-0C0E-3192-13FAE486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979E7F-A4F8-E954-8CC5-667F0ED95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64500C5-4A1A-8BB0-3293-A7D2DE97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F7A8CA7-F1C3-9843-119F-C067AD00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6F9F01-8E7B-3CBC-D6D0-CE7E8AD5B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460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84C33-2908-1A13-1C38-3C51AB0D1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8EDB124-4D1A-DFE9-8F3A-09DC9554A6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A9FCF3-B46F-201A-EAD5-875AF40C9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DD6C45-1A32-9DD6-89F8-4CC6EFCF3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BA6CD19-66A4-775E-EA0A-FD2491A9B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2376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48DB91-CF9D-A28D-6923-1E6F3A8C5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B492022-B377-43A5-F040-441EFC1A4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C75AC65-9DC0-A015-982A-B44E73522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AC7559A-5DD5-10CA-B78E-6921A788C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3521F35-409B-C873-C001-8DE98882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BA26981-E3B3-DDB3-7CEF-662DE37A4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836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97D142-CB85-4D1A-E9E7-8829BFF51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CA5ABDC-A8D5-5092-51DD-D7AF57A00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E71E6D4-5921-592A-FEA8-A8F53ED8D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8718262-5377-452B-4BAD-1D611F9371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52E549E-875D-8EB1-06BC-9F6A82FA37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E880A7F-0274-F469-454C-28F742385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98FA8CC-B0BF-8BD3-DDDA-985833F49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F2686BB-06D0-CD67-0CE1-A22A9C84F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917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D84BE3-8E7F-E56B-F346-088A12865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FC9A799-70A2-5489-2747-CD626AB3D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F3809F3-A8C7-42DA-FEA0-BA2CC6324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59D28D2-5F52-7E47-6C01-4AA3A0A25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645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32AD4CC-CFE7-64A6-9D76-E6232B12D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EBA3A2D-8532-7271-3142-48CFC9251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D06B789-7F9F-E704-493A-4D8DDCD5C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0771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B3DB13-DF89-0EBF-4139-591D83171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B4F9DAB-A2A6-1EB2-643E-27F50BEDB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967B83C-7C70-FCF9-211C-45AA91036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865B762-1857-3D4C-3CFD-67BABA6E3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30C01D4-4388-1F91-9CD6-197FAA509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36E9165-5133-7630-DBF5-54CD639D2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816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5A9F78-C5F7-5EBD-E026-96AABD29A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3D7C81A-1D37-53DB-9816-2E9DFA5903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1D9E9E1-0447-E081-E167-24D2E3B67A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0A779EB-FC61-F34A-C2A8-0D7947FBF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9DE9052-E78D-D54E-5FFA-A7EDADDC4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E6FEA1B-4301-63ED-0394-CE69D9FBD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376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14E27AB-0378-64A5-CA7A-3B1F76D6D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74CD398-166C-5875-A4D8-AD7D62B79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C5EB93D-A798-DE2F-A2A5-1395F01C28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E0AB3-C056-DE41-856A-21E3589301D9}" type="datetimeFigureOut">
              <a:rPr lang="da-DK" smtClean="0"/>
              <a:t>17.11.2025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5694B8F-D6CB-FA6F-5683-A80E082DF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C89CA3C-0F8F-71E2-F251-A605E7D29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104C2-FD2F-864E-825B-9A12420697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0678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D87BBD-8A6B-D0A2-B7DC-B93DBA79CB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Smittespredning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5F97C00-184C-CF93-4FA0-3737EAA82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3755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1CA1F4-8037-DF83-66EB-E555AED61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F3A743-6823-D7EE-7CC0-71B4A00A2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Laboratorieøvelse: Spredning af kønssygdom</a:t>
            </a:r>
          </a:p>
          <a:p>
            <a:r>
              <a:rPr lang="da-DK" dirty="0"/>
              <a:t>Databehandling</a:t>
            </a:r>
          </a:p>
        </p:txBody>
      </p:sp>
    </p:spTree>
    <p:extLst>
      <p:ext uri="{BB962C8B-B14F-4D97-AF65-F5344CB8AC3E}">
        <p14:creationId xmlns:p14="http://schemas.microsoft.com/office/powerpoint/2010/main" val="3003301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E1A9B3-9304-6E69-901D-B16471A3F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8196C05-BD0E-442E-39D4-5FDEA9BFE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19538" cy="4351338"/>
          </a:xfrm>
        </p:spPr>
        <p:txBody>
          <a:bodyPr/>
          <a:lstStyle/>
          <a:p>
            <a:r>
              <a:rPr lang="da-DK" dirty="0"/>
              <a:t>Hvilke af præventionsformerne er mest og mindst sikre ved korrekt og ved typisk brug?</a:t>
            </a:r>
          </a:p>
          <a:p>
            <a:r>
              <a:rPr lang="da-DK" dirty="0"/>
              <a:t>Hvilke er præventionsformerne beskytter mod kønssygdomme?</a:t>
            </a:r>
          </a:p>
          <a:p>
            <a:endParaRPr lang="da-DK" dirty="0"/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5F7C3723-A5FA-B75E-2D6B-F67D72AED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985" y="1281113"/>
            <a:ext cx="7012852" cy="489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185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FA4B5B-00DF-D759-99E5-30B062030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7607C5-F0D5-5CE9-E08E-470952FEC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da-DK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 simulere hvorledes en seksuelt overført sygdom spreder sig i en population af seksuelt aktive individer.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77005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52</Words>
  <Application>Microsoft Macintosh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Smittespredning</vt:lpstr>
      <vt:lpstr>Plan</vt:lpstr>
      <vt:lpstr>Dagens figur</vt:lpstr>
      <vt:lpstr>Formål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Smittespredning</dc:title>
  <dc:creator>Klara Jensen</dc:creator>
  <cp:lastModifiedBy>Klara Jensen</cp:lastModifiedBy>
  <cp:revision>1</cp:revision>
  <dcterms:created xsi:type="dcterms:W3CDTF">2023-11-22T09:57:42Z</dcterms:created>
  <dcterms:modified xsi:type="dcterms:W3CDTF">2025-11-17T09:59:23Z</dcterms:modified>
</cp:coreProperties>
</file>