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1D11A7-F9BE-B74D-A9F8-984DC72FAE60}" v="1" dt="2025-11-20T10:00:58.2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5833"/>
  </p:normalViewPr>
  <p:slideViewPr>
    <p:cSldViewPr snapToGrid="0">
      <p:cViewPr varScale="1">
        <p:scale>
          <a:sx n="112" d="100"/>
          <a:sy n="112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lara Jensen" userId="5e70cf2d-534e-4b57-be02-6afb43ed7e61" providerId="ADAL" clId="{ECF5B220-A270-5353-9202-B5452D27BE5F}"/>
    <pc:docChg chg="addSld delSld modSld">
      <pc:chgData name="Klara Jensen" userId="5e70cf2d-534e-4b57-be02-6afb43ed7e61" providerId="ADAL" clId="{ECF5B220-A270-5353-9202-B5452D27BE5F}" dt="2025-11-20T10:00:58.208" v="1"/>
      <pc:docMkLst>
        <pc:docMk/>
      </pc:docMkLst>
      <pc:sldChg chg="del">
        <pc:chgData name="Klara Jensen" userId="5e70cf2d-534e-4b57-be02-6afb43ed7e61" providerId="ADAL" clId="{ECF5B220-A270-5353-9202-B5452D27BE5F}" dt="2025-11-20T10:00:16.462" v="0" actId="2696"/>
        <pc:sldMkLst>
          <pc:docMk/>
          <pc:sldMk cId="843544825" sldId="257"/>
        </pc:sldMkLst>
      </pc:sldChg>
      <pc:sldChg chg="add">
        <pc:chgData name="Klara Jensen" userId="5e70cf2d-534e-4b57-be02-6afb43ed7e61" providerId="ADAL" clId="{ECF5B220-A270-5353-9202-B5452D27BE5F}" dt="2025-11-20T10:00:58.208" v="1"/>
        <pc:sldMkLst>
          <pc:docMk/>
          <pc:sldMk cId="2304507349" sldId="25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55FF3F-AF6F-F44F-B61E-D469D127EA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C8B4A31A-3573-1636-1685-21F0C67B4A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AFC5CFE-F375-CAD3-9484-2E8F0D8EA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FE96F-F00E-5A47-B301-6EB0B07B1252}" type="datetimeFigureOut">
              <a:rPr lang="da-DK" smtClean="0"/>
              <a:t>20.11.2025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B2E64B8-DE83-5394-1BA6-68382EE26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994EA88-94D2-DDD8-0C05-67B1B3FCA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2D6B9-EC41-2D49-B788-2A246ECA3A0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64459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01B78B-F38A-7322-9036-AB9934602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4BE15C9B-D0F1-DE7F-9DA0-010C120DF5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4D76987-8EAF-CE6E-D77B-776C9B3E8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FE96F-F00E-5A47-B301-6EB0B07B1252}" type="datetimeFigureOut">
              <a:rPr lang="da-DK" smtClean="0"/>
              <a:t>20.11.2025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C15E673-8A43-3A08-65CE-4BF3703D17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08E3CC9-55C0-DB0C-856E-9597FF6E4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2D6B9-EC41-2D49-B788-2A246ECA3A0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28224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09D9FD1E-F56C-287A-6A97-745C86C5EA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4E9A0268-3BD2-9880-78FB-C0F3D85BA3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9B54B8F-090C-3D45-C2AE-214EDBF5E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FE96F-F00E-5A47-B301-6EB0B07B1252}" type="datetimeFigureOut">
              <a:rPr lang="da-DK" smtClean="0"/>
              <a:t>20.11.2025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C1C778C-38A9-5CDE-8AFC-267E85EBA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D4D66CB-9572-AD29-201F-390CAD2C7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2D6B9-EC41-2D49-B788-2A246ECA3A0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56472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21FE43-D70D-8B55-DFD1-6344A0D0A0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5B6A115-4D46-27B3-B632-44F68685B6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D0E90F3-09DB-7DC0-5D10-770572160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FE96F-F00E-5A47-B301-6EB0B07B1252}" type="datetimeFigureOut">
              <a:rPr lang="da-DK" smtClean="0"/>
              <a:t>20.11.2025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F5BEB43-C9B7-6F12-230D-52B2B4F6E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EFAFF95-E528-1CCA-39C0-A953C087F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2D6B9-EC41-2D49-B788-2A246ECA3A0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62478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45CF61-D8D0-B453-0608-9997C043D1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87DE7D0-4BD9-9DEA-16A2-F857213AEF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C509A94-AF25-70D7-A777-BF5533FD15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FE96F-F00E-5A47-B301-6EB0B07B1252}" type="datetimeFigureOut">
              <a:rPr lang="da-DK" smtClean="0"/>
              <a:t>20.11.2025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CC47A31-C392-D504-E889-EB3DE1CA6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30CB50E-F7B5-D2A1-E8DE-E295FD4F7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2D6B9-EC41-2D49-B788-2A246ECA3A0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29355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E58869-686B-427B-308C-554AED71AC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CA5FBFF-5434-7CF7-35E5-610652B07E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5E211994-5FDA-CF14-A7A7-931699F400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E3EC3D0F-072D-B9AC-60E3-05B98C861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FE96F-F00E-5A47-B301-6EB0B07B1252}" type="datetimeFigureOut">
              <a:rPr lang="da-DK" smtClean="0"/>
              <a:t>20.11.2025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74D1E6F3-B665-DE07-F45B-357B52A97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C8ECC7EE-339F-9593-86BD-A389E8DEC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2D6B9-EC41-2D49-B788-2A246ECA3A0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72455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A0A533-34C3-64F5-4734-6DBCA55427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F2D3E63-5785-15AB-D627-233B9B2D7D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E9E1250F-A134-BBB8-67E7-0DE12A55B1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278C6F70-BA1A-BE99-92AB-FFF4D7B3E6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E9FB64A7-A6C4-E856-480C-680A333084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75DAA1D3-61A4-8DFF-8767-F8119FCA8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FE96F-F00E-5A47-B301-6EB0B07B1252}" type="datetimeFigureOut">
              <a:rPr lang="da-DK" smtClean="0"/>
              <a:t>20.11.2025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EBA0A062-20E8-0CDC-D971-42F78076D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40CA4914-D03F-F6D9-45D9-812CA6185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2D6B9-EC41-2D49-B788-2A246ECA3A0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54269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E53C8A-CC71-D28D-4BBF-7E613EF47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73E7F971-B5DD-5113-77D3-39C53B558E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FE96F-F00E-5A47-B301-6EB0B07B1252}" type="datetimeFigureOut">
              <a:rPr lang="da-DK" smtClean="0"/>
              <a:t>20.11.2025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3F577C8E-7CC8-3C6E-2EB7-00180D1C9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A3D0F01D-763F-BAAE-E7AF-232DD2B4D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2D6B9-EC41-2D49-B788-2A246ECA3A0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75740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BBB3A089-CAF1-FF7C-E573-DE99718B1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FE96F-F00E-5A47-B301-6EB0B07B1252}" type="datetimeFigureOut">
              <a:rPr lang="da-DK" smtClean="0"/>
              <a:t>20.11.2025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4BD7EE82-FDE6-1AF8-E8C7-B015DF342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DB036FC5-FCC3-34DD-F60F-691D89DE4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2D6B9-EC41-2D49-B788-2A246ECA3A0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17748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AB5D91-DBBC-54B3-5E82-7A9CB19D9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1E25DB6-0C75-7B7D-77BA-8EEA2B70B9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CE27D9DC-B282-A83C-266C-437EB7FA6D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AEEE70D-A08A-89E1-88E8-8331D7FE6E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FE96F-F00E-5A47-B301-6EB0B07B1252}" type="datetimeFigureOut">
              <a:rPr lang="da-DK" smtClean="0"/>
              <a:t>20.11.2025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86C34C19-9F27-5468-A3EA-2C9AD3A82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8002532-5E80-8135-1669-BF6CC2659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2D6B9-EC41-2D49-B788-2A246ECA3A0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52097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D0F57B-198E-E689-254A-129C2DE7C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9098A57C-C936-7EFF-3B85-66F27DA431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74E47B3A-246E-72FE-0ED6-F6E39E3B3F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A9F3A80-AE70-8977-A279-455330758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FE96F-F00E-5A47-B301-6EB0B07B1252}" type="datetimeFigureOut">
              <a:rPr lang="da-DK" smtClean="0"/>
              <a:t>20.11.2025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84F5256-7609-20AD-11F0-9C1BD56C0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A1BE4B56-A39D-5F70-05CA-D00410A5E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2D6B9-EC41-2D49-B788-2A246ECA3A0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34668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1357C532-7F46-9514-24D6-2D29FA6E61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466C424D-FAD9-9305-D9AD-3E97758BD8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06F3DFF-DB1B-2C75-CF7E-FC54788FCE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FE96F-F00E-5A47-B301-6EB0B07B1252}" type="datetimeFigureOut">
              <a:rPr lang="da-DK" smtClean="0"/>
              <a:t>20.11.2025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36E143E-E1C4-13B8-783D-9F3CD6F494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E99098D-E1F2-5AC2-82FD-C983DA21DA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42D6B9-EC41-2D49-B788-2A246ECA3A0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96802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file:////Users/klarajensen/Library/Group%20Containers/UBF8T346G9.ms/WebArchiveCopyPasteTempFiles/com.microsoft.Word/csm_biologi009f_04_dca8c961d1.pn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mitcfu.dk/mm/player/?copydan=011611152155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6EF423-EB84-5420-0C4E-6BF968BDC19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Ufrivillig barnløshed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10ACEABB-CFB9-F7A6-1CFA-5EDB96DB8E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31048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D0E282-BC16-F62B-3077-1DEAADA1D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Plan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C627A0A-0A4E-D15F-6767-439574D3E5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Dagens figur</a:t>
            </a:r>
          </a:p>
          <a:p>
            <a:r>
              <a:rPr lang="da-DK" dirty="0"/>
              <a:t>Fødselstal og ufrivillig barnløshed (arbejdsark)</a:t>
            </a:r>
          </a:p>
          <a:p>
            <a:r>
              <a:rPr lang="da-DK" dirty="0"/>
              <a:t>Sundhedsmagasinet om fertilitet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8113244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D30EF1-2209-BB07-F261-6F24E1BD7A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Dagens figur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4822B2A-1BEF-93DB-ED1E-59FE3B7A0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351338"/>
          </a:xfrm>
        </p:spPr>
        <p:txBody>
          <a:bodyPr/>
          <a:lstStyle/>
          <a:p>
            <a:r>
              <a:rPr lang="da-DK" dirty="0"/>
              <a:t>Hvor finder befrugtningen sted?</a:t>
            </a:r>
          </a:p>
          <a:p>
            <a:r>
              <a:rPr lang="da-DK" dirty="0"/>
              <a:t>Hvor sætter fosteranlægget sig fast?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D0B91F37-E3EA-94D1-64D4-EA2339CD5845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014413" y="3097210"/>
            <a:ext cx="22579143" cy="602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a-DK"/>
          </a:p>
        </p:txBody>
      </p:sp>
      <p:pic>
        <p:nvPicPr>
          <p:cNvPr id="1025" name="Billede 1" descr="De kvindelige kønsorganer">
            <a:extLst>
              <a:ext uri="{FF2B5EF4-FFF2-40B4-BE49-F238E27FC236}">
                <a16:creationId xmlns:a16="http://schemas.microsoft.com/office/drawing/2014/main" id="{AE048AB6-2497-7C0C-C868-A277FB7F15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8268" y="1825625"/>
            <a:ext cx="5444116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4507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DF812E-A6EC-1E01-0B96-97FE50753A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Fødselstal og ufrivillig barnløshed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B7717B2-08C8-DC82-8322-BDD4301409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Løs opgave 1-2 på arbejdsarket</a:t>
            </a:r>
          </a:p>
        </p:txBody>
      </p:sp>
    </p:spTree>
    <p:extLst>
      <p:ext uri="{BB962C8B-B14F-4D97-AF65-F5344CB8AC3E}">
        <p14:creationId xmlns:p14="http://schemas.microsoft.com/office/powerpoint/2010/main" val="18311117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6D0D20-3D7B-FBDD-4910-93F7C1C73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Sundhedsmagasinet om fertilitet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8517BDC-E6EA-1998-01F5-97B9524B2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Hvilke metoder til kunstig befrugtning forklares?</a:t>
            </a:r>
          </a:p>
          <a:p>
            <a:r>
              <a:rPr lang="da-DK" dirty="0"/>
              <a:t>Hvilke årsager til nedsat fertilitet nævnes?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>
                <a:hlinkClick r:id="rId2"/>
              </a:rPr>
              <a:t>https://mitcfu.dk/mm/player/?copydan</a:t>
            </a:r>
            <a:r>
              <a:rPr lang="da-DK">
                <a:hlinkClick r:id="rId2"/>
              </a:rPr>
              <a:t>=011611152155</a:t>
            </a:r>
            <a:r>
              <a:rPr lang="da-DK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927928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67</Words>
  <Application>Microsoft Macintosh PowerPoint</Application>
  <PresentationFormat>Widescreen</PresentationFormat>
  <Paragraphs>15</Paragraphs>
  <Slides>5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Office-tema</vt:lpstr>
      <vt:lpstr>Ufrivillig barnløshed</vt:lpstr>
      <vt:lpstr>Plan</vt:lpstr>
      <vt:lpstr>Dagens figur</vt:lpstr>
      <vt:lpstr>Fødselstal og ufrivillig barnløshed</vt:lpstr>
      <vt:lpstr>Sundhedsmagasinet om fertilitet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Ufrivillig barnløshed</dc:title>
  <dc:creator>Klara Jensen</dc:creator>
  <cp:lastModifiedBy>Klara Jensen</cp:lastModifiedBy>
  <cp:revision>1</cp:revision>
  <dcterms:created xsi:type="dcterms:W3CDTF">2023-11-24T08:00:01Z</dcterms:created>
  <dcterms:modified xsi:type="dcterms:W3CDTF">2025-11-20T10:01:08Z</dcterms:modified>
</cp:coreProperties>
</file>