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5801"/>
  </p:normalViewPr>
  <p:slideViewPr>
    <p:cSldViewPr snapToGrid="0">
      <p:cViewPr varScale="1">
        <p:scale>
          <a:sx n="111" d="100"/>
          <a:sy n="111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8639FD4F-1CF2-3449-8F1C-5D634420966B}"/>
    <pc:docChg chg="delSld modSld">
      <pc:chgData name="Klara Jensen" userId="5e70cf2d-534e-4b57-be02-6afb43ed7e61" providerId="ADAL" clId="{8639FD4F-1CF2-3449-8F1C-5D634420966B}" dt="2024-12-09T11:11:15.546" v="1" actId="2696"/>
      <pc:docMkLst>
        <pc:docMk/>
      </pc:docMkLst>
      <pc:sldChg chg="modSp mod">
        <pc:chgData name="Klara Jensen" userId="5e70cf2d-534e-4b57-be02-6afb43ed7e61" providerId="ADAL" clId="{8639FD4F-1CF2-3449-8F1C-5D634420966B}" dt="2024-12-09T11:11:05.136" v="0" actId="20577"/>
        <pc:sldMkLst>
          <pc:docMk/>
          <pc:sldMk cId="3852045543" sldId="257"/>
        </pc:sldMkLst>
        <pc:spChg chg="mod">
          <ac:chgData name="Klara Jensen" userId="5e70cf2d-534e-4b57-be02-6afb43ed7e61" providerId="ADAL" clId="{8639FD4F-1CF2-3449-8F1C-5D634420966B}" dt="2024-12-09T11:11:05.136" v="0" actId="20577"/>
          <ac:spMkLst>
            <pc:docMk/>
            <pc:sldMk cId="3852045543" sldId="257"/>
            <ac:spMk id="3" creationId="{8345978E-E679-0FA0-3C2E-8C5F61E5AE7D}"/>
          </ac:spMkLst>
        </pc:spChg>
      </pc:sldChg>
      <pc:sldChg chg="del">
        <pc:chgData name="Klara Jensen" userId="5e70cf2d-534e-4b57-be02-6afb43ed7e61" providerId="ADAL" clId="{8639FD4F-1CF2-3449-8F1C-5D634420966B}" dt="2024-12-09T11:11:15.546" v="1" actId="2696"/>
        <pc:sldMkLst>
          <pc:docMk/>
          <pc:sldMk cId="2495467122" sldId="266"/>
        </pc:sldMkLst>
      </pc:sldChg>
    </pc:docChg>
  </pc:docChgLst>
  <pc:docChgLst>
    <pc:chgData name="Klara Jensen" userId="5e70cf2d-534e-4b57-be02-6afb43ed7e61" providerId="ADAL" clId="{71BED8D0-0B32-9B45-A273-2CC55BA10A92}"/>
    <pc:docChg chg="addSld modSld">
      <pc:chgData name="Klara Jensen" userId="5e70cf2d-534e-4b57-be02-6afb43ed7e61" providerId="ADAL" clId="{71BED8D0-0B32-9B45-A273-2CC55BA10A92}" dt="2023-12-10T12:36:31.536" v="160" actId="20577"/>
      <pc:docMkLst>
        <pc:docMk/>
      </pc:docMkLst>
      <pc:sldChg chg="modSp mod">
        <pc:chgData name="Klara Jensen" userId="5e70cf2d-534e-4b57-be02-6afb43ed7e61" providerId="ADAL" clId="{71BED8D0-0B32-9B45-A273-2CC55BA10A92}" dt="2023-12-10T12:19:31.454" v="24" actId="20577"/>
        <pc:sldMkLst>
          <pc:docMk/>
          <pc:sldMk cId="3852045543" sldId="257"/>
        </pc:sldMkLst>
      </pc:sldChg>
      <pc:sldChg chg="modSp mod">
        <pc:chgData name="Klara Jensen" userId="5e70cf2d-534e-4b57-be02-6afb43ed7e61" providerId="ADAL" clId="{71BED8D0-0B32-9B45-A273-2CC55BA10A92}" dt="2023-12-10T12:36:31.536" v="160" actId="20577"/>
        <pc:sldMkLst>
          <pc:docMk/>
          <pc:sldMk cId="1334855170" sldId="260"/>
        </pc:sldMkLst>
      </pc:sldChg>
      <pc:sldChg chg="addSp modSp new mod">
        <pc:chgData name="Klara Jensen" userId="5e70cf2d-534e-4b57-be02-6afb43ed7e61" providerId="ADAL" clId="{71BED8D0-0B32-9B45-A273-2CC55BA10A92}" dt="2023-12-10T12:21:40.806" v="156" actId="1076"/>
        <pc:sldMkLst>
          <pc:docMk/>
          <pc:sldMk cId="2495467122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B3BB8-CDE4-6CF6-9983-5125D8CA1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7E78562-C51B-3330-0F2B-581517E7F2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303519-B86A-E39F-036C-25B70B8E5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607F-61C2-4340-92CD-5E34020C8EB5}" type="datetimeFigureOut">
              <a:rPr lang="da-DK" smtClean="0"/>
              <a:t>09.12.2024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05322B3-C356-56AE-F949-63EC13E2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EA0B409-E42A-AF3A-80E9-F1A4C9D3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28E1-6002-594B-B11F-5F35553377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37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D03228-E3C3-A938-30AF-01703BEA4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CD1CE8C-F328-8700-152E-EF15F558D6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C32C8CE-324B-3DF6-244C-F0B663E5C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607F-61C2-4340-92CD-5E34020C8EB5}" type="datetimeFigureOut">
              <a:rPr lang="da-DK" smtClean="0"/>
              <a:t>09.12.2024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C3662BC-2CDB-9D1D-8EF8-BAA81D3E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49B74F2-3AE9-C935-C013-8ADE627B7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28E1-6002-594B-B11F-5F35553377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1822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C4928ED-4905-E080-A8FB-D3974333C4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4F62446-D8B0-0D81-F32F-E688E8EBF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FC1144E-5023-14D9-40A6-39FC52947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607F-61C2-4340-92CD-5E34020C8EB5}" type="datetimeFigureOut">
              <a:rPr lang="da-DK" smtClean="0"/>
              <a:t>09.12.2024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7B6964-C8A1-456B-780A-909AF0128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7FCC9D-D0FD-43BC-720A-40877A0F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28E1-6002-594B-B11F-5F35553377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129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397D3D-6E18-B721-6E01-481A27122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895CD1E-6252-4BE4-75F8-98CFA5768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0363E32-E49D-757D-3A90-32E5BB17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607F-61C2-4340-92CD-5E34020C8EB5}" type="datetimeFigureOut">
              <a:rPr lang="da-DK" smtClean="0"/>
              <a:t>09.12.2024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588CF68-C4C2-8D15-EA78-F1135A212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4FE2186-9808-69C9-363E-D8D3402A7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28E1-6002-594B-B11F-5F35553377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5734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5A14F8-7E7F-8303-BECA-DF25F9495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1449134-492E-2EE1-6B6F-6012B2DF4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DBDB6E5-FBF6-2D8F-565F-0F5FC5D1E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607F-61C2-4340-92CD-5E34020C8EB5}" type="datetimeFigureOut">
              <a:rPr lang="da-DK" smtClean="0"/>
              <a:t>09.12.2024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DB872E2-D615-2A1F-1ACA-E6B9DFA66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A3623AE-511A-6561-8654-9D992EF5C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28E1-6002-594B-B11F-5F35553377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6100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95287-05D3-4B59-FC27-1B03283A4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3E64425-C6FB-8138-E77A-B2EF05C611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62C9482-CA91-86FB-ED88-38BAC572C8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BDAE837-AA55-B25B-D68D-DE6E22E53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607F-61C2-4340-92CD-5E34020C8EB5}" type="datetimeFigureOut">
              <a:rPr lang="da-DK" smtClean="0"/>
              <a:t>09.12.2024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B68D3CB-9D1A-9740-79D8-F81CDC60D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95EF80B-C3E5-C2B6-B015-B919F50F4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28E1-6002-594B-B11F-5F35553377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9517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29370D-5872-B372-22C5-54ACD6AB1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0F52728-F3A2-3E35-C03A-1459B1090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2A95C59-0E1C-55E1-5C33-B59262E0E6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7FC71F0-5B7E-5939-86C1-B71395B086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16549CF-1784-FE28-E6FF-205BECC00E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DC80888-67B3-87CF-D064-90F85A1AE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607F-61C2-4340-92CD-5E34020C8EB5}" type="datetimeFigureOut">
              <a:rPr lang="da-DK" smtClean="0"/>
              <a:t>09.12.2024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B58F73A-D1E7-FBC3-C3B8-A103BED4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20B743D-01CA-9CAB-2768-CBAE38F55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28E1-6002-594B-B11F-5F35553377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9214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F52541-A998-4257-150A-72999B591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455B0BF-93D1-A20F-C113-A8A40ABC8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607F-61C2-4340-92CD-5E34020C8EB5}" type="datetimeFigureOut">
              <a:rPr lang="da-DK" smtClean="0"/>
              <a:t>09.12.2024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F09DD7F-6BDE-5E11-B5CC-2771DE500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AC4D5DD-9581-43AA-3D2D-BC1A6BA37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28E1-6002-594B-B11F-5F35553377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9704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1BEF753-A30A-E122-0DB1-1906A7EA6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607F-61C2-4340-92CD-5E34020C8EB5}" type="datetimeFigureOut">
              <a:rPr lang="da-DK" smtClean="0"/>
              <a:t>09.12.2024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79400A4-FA09-C407-44C6-493B8882E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F076BC2-F3BA-F3B0-A637-0C5C54E03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28E1-6002-594B-B11F-5F35553377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0305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199BAC-C673-8314-41C3-6E0D76F86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B43EF88-6F17-43F8-1F91-A5BEE14A9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80F98B9-6ECA-3D1A-F744-598617095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997A74B-DBE3-5A3E-753A-8F97D2DCF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607F-61C2-4340-92CD-5E34020C8EB5}" type="datetimeFigureOut">
              <a:rPr lang="da-DK" smtClean="0"/>
              <a:t>09.12.2024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1C06E19-7124-9BBB-61DA-72EF3D944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3B2685E-D12D-CE45-E8BD-98C3B74AF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28E1-6002-594B-B11F-5F35553377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5724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36D985-F23F-3DC4-F7F0-8F7AF5F2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D45357A-A387-7450-1A9A-5026678BB8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584E04F-4931-8694-4BCF-C1250BA2B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007B7CC-183F-2589-B296-6534CE48B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E607F-61C2-4340-92CD-5E34020C8EB5}" type="datetimeFigureOut">
              <a:rPr lang="da-DK" smtClean="0"/>
              <a:t>09.12.2024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B96120C-37DE-4A82-EDCA-1F504F6F9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EB3AC68-9F82-E803-6000-5979C912F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28E1-6002-594B-B11F-5F35553377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88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EFD2E42-5315-7DF7-3ACE-5AB8AAEF5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117D1C7-9090-9917-9DBE-206DAD83B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3063EA7-4C8A-96FB-CD5C-ABA8703F57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E607F-61C2-4340-92CD-5E34020C8EB5}" type="datetimeFigureOut">
              <a:rPr lang="da-DK" smtClean="0"/>
              <a:t>09.12.2024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C4D4A5-6C5E-732C-67F1-2F97F17F9A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C903E9E-C011-6FAD-9DAB-BAF5EA66DA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828E1-6002-594B-B11F-5F35553377D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9247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klarajensen/Library/Group%20Containers/UBF8T346G9.ms/WebArchiveCopyPasteTempFiles/com.microsoft.Word/csm_biologi009f_04_dca8c961d1.pn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A50FDF-FF39-759A-E07A-983A48D338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Kunstig befrugtning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6E3A5DD-9884-C889-780A-E0F546DEE5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7933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729EF-ED69-561B-CA57-F4396ED07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659B8F1-9F19-8C29-127A-6B0ABE17CC5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a-DK" dirty="0"/>
              <a:t>Lav et begrebskort, der som minimum indeholder begreberne:</a:t>
            </a:r>
          </a:p>
          <a:p>
            <a:r>
              <a:rPr lang="da-DK" dirty="0" err="1"/>
              <a:t>Hypothalamus</a:t>
            </a:r>
            <a:endParaRPr lang="da-DK" dirty="0"/>
          </a:p>
          <a:p>
            <a:r>
              <a:rPr lang="da-DK" dirty="0"/>
              <a:t>Sædcelle</a:t>
            </a:r>
          </a:p>
          <a:p>
            <a:r>
              <a:rPr lang="da-DK" dirty="0"/>
              <a:t>Ægcelle</a:t>
            </a:r>
          </a:p>
          <a:p>
            <a:r>
              <a:rPr lang="da-DK" dirty="0"/>
              <a:t>Sekundære kønskarakterer</a:t>
            </a:r>
          </a:p>
          <a:p>
            <a:r>
              <a:rPr lang="da-DK" dirty="0"/>
              <a:t>FSH</a:t>
            </a:r>
          </a:p>
          <a:p>
            <a:r>
              <a:rPr lang="da-DK" dirty="0"/>
              <a:t>Hypofyse</a:t>
            </a:r>
          </a:p>
          <a:p>
            <a:r>
              <a:rPr lang="da-DK" dirty="0" err="1"/>
              <a:t>Blastocyst</a:t>
            </a:r>
            <a:endParaRPr lang="da-DK" dirty="0"/>
          </a:p>
          <a:p>
            <a:r>
              <a:rPr lang="da-DK" dirty="0"/>
              <a:t>Follikel</a:t>
            </a:r>
          </a:p>
          <a:p>
            <a:r>
              <a:rPr lang="da-DK" dirty="0"/>
              <a:t>Østrogen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CA6C816-0C01-8528-BA88-9214E2B9625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/>
              <a:t>Æggestok</a:t>
            </a:r>
          </a:p>
          <a:p>
            <a:r>
              <a:rPr lang="da-DK" dirty="0"/>
              <a:t>Testosteron</a:t>
            </a:r>
          </a:p>
          <a:p>
            <a:r>
              <a:rPr lang="da-DK" dirty="0"/>
              <a:t>LH</a:t>
            </a:r>
          </a:p>
          <a:p>
            <a:r>
              <a:rPr lang="da-DK" dirty="0"/>
              <a:t>Testikel</a:t>
            </a:r>
          </a:p>
          <a:p>
            <a:r>
              <a:rPr lang="da-DK" dirty="0" err="1"/>
              <a:t>Sædrør</a:t>
            </a:r>
            <a:endParaRPr lang="da-DK" dirty="0"/>
          </a:p>
          <a:p>
            <a:r>
              <a:rPr lang="da-DK" dirty="0"/>
              <a:t>Det gule legeme</a:t>
            </a:r>
          </a:p>
          <a:p>
            <a:r>
              <a:rPr lang="da-DK" dirty="0"/>
              <a:t>Befrugtning</a:t>
            </a:r>
          </a:p>
          <a:p>
            <a:r>
              <a:rPr lang="da-DK" dirty="0"/>
              <a:t>Æggeleder</a:t>
            </a:r>
          </a:p>
          <a:p>
            <a:r>
              <a:rPr lang="da-DK" dirty="0"/>
              <a:t>Ægløsning</a:t>
            </a:r>
          </a:p>
          <a:p>
            <a:r>
              <a:rPr lang="da-DK" dirty="0"/>
              <a:t>Implantation</a:t>
            </a:r>
          </a:p>
          <a:p>
            <a:r>
              <a:rPr lang="da-DK" dirty="0"/>
              <a:t>IVF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3450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C15BA4-AEBC-7B1E-04F8-21CD7661E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45978E-E679-0FA0-3C2E-8C5F61E5A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  <a:p>
            <a:r>
              <a:rPr lang="da-DK" dirty="0"/>
              <a:t>Metoder til kunstig befrugtning og etiske dilemmaer</a:t>
            </a:r>
          </a:p>
          <a:p>
            <a:r>
              <a:rPr lang="da-DK" dirty="0"/>
              <a:t>Begrebstræning</a:t>
            </a:r>
          </a:p>
        </p:txBody>
      </p:sp>
    </p:spTree>
    <p:extLst>
      <p:ext uri="{BB962C8B-B14F-4D97-AF65-F5344CB8AC3E}">
        <p14:creationId xmlns:p14="http://schemas.microsoft.com/office/powerpoint/2010/main" val="3852045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D2794F-3A01-6E3A-7644-0C58FADFE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0EACAE-7108-85D9-5BBC-334388362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da-DK" dirty="0"/>
              <a:t>Hvad viser de to figurer?</a:t>
            </a:r>
          </a:p>
          <a:p>
            <a:r>
              <a:rPr lang="da-DK" dirty="0"/>
              <a:t>Hvilken sammenhæng er der mellem de to figurer?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BF510E-92A2-D67E-C5E1-643FC14378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73"/>
          <a:stretch/>
        </p:blipFill>
        <p:spPr bwMode="auto">
          <a:xfrm>
            <a:off x="3558317" y="4204423"/>
            <a:ext cx="8228871" cy="2107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id="{4C2C1300-3A04-A8EC-EABE-CFE06A56E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480" y="311149"/>
            <a:ext cx="1575547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  <p:pic>
        <p:nvPicPr>
          <p:cNvPr id="1027" name="Billede 1" descr="De kvindelige kønsorganer">
            <a:extLst>
              <a:ext uri="{FF2B5EF4-FFF2-40B4-BE49-F238E27FC236}">
                <a16:creationId xmlns:a16="http://schemas.microsoft.com/office/drawing/2014/main" id="{2D9520FD-8D60-8F83-AE1B-7C33572C2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301" y="311150"/>
            <a:ext cx="4464050" cy="3758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7810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ACD437-09D1-3D1E-6B4B-8501D7668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Metoder til kunstig befrugtning og etiske dilemmaer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06E55E9-63A6-308D-8EBD-5C6B67B2E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Løs opgave 1-3 på arbejdsarket.</a:t>
            </a:r>
          </a:p>
        </p:txBody>
      </p:sp>
    </p:spTree>
    <p:extLst>
      <p:ext uri="{BB962C8B-B14F-4D97-AF65-F5344CB8AC3E}">
        <p14:creationId xmlns:p14="http://schemas.microsoft.com/office/powerpoint/2010/main" val="164753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842DF5-4AD8-357B-F7D1-029B47527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Begrebstræning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495B4DD-822B-A0ED-305D-9321B03CF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Øvelse:</a:t>
            </a:r>
          </a:p>
          <a:p>
            <a:r>
              <a:rPr lang="da-DK" dirty="0"/>
              <a:t>Makker 1 vender ryggen til tavlen.</a:t>
            </a:r>
          </a:p>
          <a:p>
            <a:r>
              <a:rPr lang="da-DK" dirty="0"/>
              <a:t>Makker 2 skal få makker 1 til at gætte de fem ord på tavlen. I har 1,5 min.</a:t>
            </a:r>
          </a:p>
        </p:txBody>
      </p:sp>
    </p:spTree>
    <p:extLst>
      <p:ext uri="{BB962C8B-B14F-4D97-AF65-F5344CB8AC3E}">
        <p14:creationId xmlns:p14="http://schemas.microsoft.com/office/powerpoint/2010/main" val="1334855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3DADFC-AD1D-25D2-ED98-CB063E97D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Gæt et begreb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84A30C0-A647-584C-0164-3F86547A4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Hypothalamus</a:t>
            </a:r>
            <a:endParaRPr lang="da-DK" dirty="0"/>
          </a:p>
          <a:p>
            <a:r>
              <a:rPr lang="da-DK" dirty="0"/>
              <a:t>Sædcelle</a:t>
            </a:r>
          </a:p>
          <a:p>
            <a:r>
              <a:rPr lang="da-DK" dirty="0"/>
              <a:t>Ægcelle</a:t>
            </a:r>
          </a:p>
          <a:p>
            <a:r>
              <a:rPr lang="da-DK" dirty="0"/>
              <a:t>Sekundære kønskarakterer</a:t>
            </a:r>
          </a:p>
          <a:p>
            <a:r>
              <a:rPr lang="da-DK" dirty="0"/>
              <a:t>FSH</a:t>
            </a:r>
          </a:p>
        </p:txBody>
      </p:sp>
    </p:spTree>
    <p:extLst>
      <p:ext uri="{BB962C8B-B14F-4D97-AF65-F5344CB8AC3E}">
        <p14:creationId xmlns:p14="http://schemas.microsoft.com/office/powerpoint/2010/main" val="1080670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08ED1-030A-70B5-1372-33560C351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Gæt et begreb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4FFB8C-A9AE-9A1F-23F6-0F243A887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Hypofyse</a:t>
            </a:r>
          </a:p>
          <a:p>
            <a:r>
              <a:rPr lang="da-DK" dirty="0" err="1"/>
              <a:t>Blastocyst</a:t>
            </a:r>
            <a:endParaRPr lang="da-DK" dirty="0"/>
          </a:p>
          <a:p>
            <a:r>
              <a:rPr lang="da-DK" dirty="0"/>
              <a:t>Follikel</a:t>
            </a:r>
          </a:p>
          <a:p>
            <a:r>
              <a:rPr lang="da-DK" dirty="0"/>
              <a:t>Østrogen</a:t>
            </a:r>
          </a:p>
          <a:p>
            <a:r>
              <a:rPr lang="da-DK" dirty="0"/>
              <a:t>Æggestok</a:t>
            </a:r>
          </a:p>
        </p:txBody>
      </p:sp>
    </p:spTree>
    <p:extLst>
      <p:ext uri="{BB962C8B-B14F-4D97-AF65-F5344CB8AC3E}">
        <p14:creationId xmlns:p14="http://schemas.microsoft.com/office/powerpoint/2010/main" val="1463985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6B7FC6-CF07-D304-B4C3-16CE6AD45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Gæt et begreb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4681109-0806-F1E7-A16B-F10761865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Testosteron</a:t>
            </a:r>
          </a:p>
          <a:p>
            <a:r>
              <a:rPr lang="da-DK" dirty="0"/>
              <a:t>LH</a:t>
            </a:r>
          </a:p>
          <a:p>
            <a:r>
              <a:rPr lang="da-DK" dirty="0"/>
              <a:t>Testikel</a:t>
            </a:r>
          </a:p>
          <a:p>
            <a:r>
              <a:rPr lang="da-DK" dirty="0" err="1"/>
              <a:t>Sædrør</a:t>
            </a:r>
            <a:endParaRPr lang="da-DK" dirty="0"/>
          </a:p>
          <a:p>
            <a:r>
              <a:rPr lang="da-DK" dirty="0"/>
              <a:t>Det gule legeme</a:t>
            </a:r>
          </a:p>
        </p:txBody>
      </p:sp>
    </p:spTree>
    <p:extLst>
      <p:ext uri="{BB962C8B-B14F-4D97-AF65-F5344CB8AC3E}">
        <p14:creationId xmlns:p14="http://schemas.microsoft.com/office/powerpoint/2010/main" val="3422637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FE1A16-CBD1-CD5B-EAFA-FC53111DD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Gæt et begreb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716974-1A17-3571-70AE-22C53874A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Befrugtning</a:t>
            </a:r>
          </a:p>
          <a:p>
            <a:r>
              <a:rPr lang="da-DK" dirty="0"/>
              <a:t>Æggeleder</a:t>
            </a:r>
          </a:p>
          <a:p>
            <a:r>
              <a:rPr lang="da-DK" dirty="0"/>
              <a:t>Ægløsning</a:t>
            </a:r>
          </a:p>
          <a:p>
            <a:r>
              <a:rPr lang="da-DK" dirty="0"/>
              <a:t>Implantation</a:t>
            </a:r>
          </a:p>
          <a:p>
            <a:r>
              <a:rPr lang="da-DK" dirty="0"/>
              <a:t>IVF</a:t>
            </a:r>
          </a:p>
        </p:txBody>
      </p:sp>
    </p:spTree>
    <p:extLst>
      <p:ext uri="{BB962C8B-B14F-4D97-AF65-F5344CB8AC3E}">
        <p14:creationId xmlns:p14="http://schemas.microsoft.com/office/powerpoint/2010/main" val="329959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142</Words>
  <Application>Microsoft Macintosh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Kunstig befrugtning</vt:lpstr>
      <vt:lpstr>Plan</vt:lpstr>
      <vt:lpstr>Dagens figur</vt:lpstr>
      <vt:lpstr>Metoder til kunstig befrugtning og etiske dilemmaer</vt:lpstr>
      <vt:lpstr>Begrebstræning</vt:lpstr>
      <vt:lpstr>Gæt et begreb</vt:lpstr>
      <vt:lpstr>Gæt et begreb</vt:lpstr>
      <vt:lpstr>Gæt et begreb</vt:lpstr>
      <vt:lpstr>Gæt et begreb</vt:lpstr>
      <vt:lpstr>Øvelse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Kunstig befrugtning</dc:title>
  <dc:creator>Klara Jensen</dc:creator>
  <cp:lastModifiedBy>Klara Jensen</cp:lastModifiedBy>
  <cp:revision>1</cp:revision>
  <dcterms:created xsi:type="dcterms:W3CDTF">2023-12-02T09:42:14Z</dcterms:created>
  <dcterms:modified xsi:type="dcterms:W3CDTF">2024-12-09T11:11:25Z</dcterms:modified>
</cp:coreProperties>
</file>