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3" r:id="rId9"/>
    <p:sldId id="272" r:id="rId10"/>
    <p:sldId id="274" r:id="rId11"/>
    <p:sldId id="276" r:id="rId12"/>
    <p:sldId id="261" r:id="rId13"/>
    <p:sldId id="278" r:id="rId14"/>
    <p:sldId id="263" r:id="rId15"/>
    <p:sldId id="262" r:id="rId16"/>
    <p:sldId id="279" r:id="rId17"/>
    <p:sldId id="277" r:id="rId18"/>
    <p:sldId id="266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CD588-5895-8849-AB26-B77C77D91B7E}" v="46" dt="2025-12-02T09:14:05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6"/>
    <p:restoredTop sz="94475"/>
  </p:normalViewPr>
  <p:slideViewPr>
    <p:cSldViewPr snapToGrid="0">
      <p:cViewPr varScale="1">
        <p:scale>
          <a:sx n="98" d="100"/>
          <a:sy n="98" d="100"/>
        </p:scale>
        <p:origin x="2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undo custSel addSld delSld modSld sldOrd">
      <pc:chgData name="Klara Jensen" userId="5e70cf2d-534e-4b57-be02-6afb43ed7e61" providerId="ADAL" clId="{ECF5B220-A270-5353-9202-B5452D27BE5F}" dt="2025-12-02T09:14:15.862" v="1778" actId="1076"/>
      <pc:docMkLst>
        <pc:docMk/>
      </pc:docMkLst>
      <pc:sldChg chg="modSp mod">
        <pc:chgData name="Klara Jensen" userId="5e70cf2d-534e-4b57-be02-6afb43ed7e61" providerId="ADAL" clId="{ECF5B220-A270-5353-9202-B5452D27BE5F}" dt="2025-12-01T18:59:35.358" v="111" actId="20577"/>
        <pc:sldMkLst>
          <pc:docMk/>
          <pc:sldMk cId="955537516" sldId="257"/>
        </pc:sldMkLst>
        <pc:spChg chg="mod">
          <ac:chgData name="Klara Jensen" userId="5e70cf2d-534e-4b57-be02-6afb43ed7e61" providerId="ADAL" clId="{ECF5B220-A270-5353-9202-B5452D27BE5F}" dt="2025-12-01T18:59:35.358" v="111" actId="20577"/>
          <ac:spMkLst>
            <pc:docMk/>
            <pc:sldMk cId="955537516" sldId="257"/>
            <ac:spMk id="3" creationId="{4461811E-AA2E-2941-5933-EE44EC9DF89C}"/>
          </ac:spMkLst>
        </pc:spChg>
      </pc:sldChg>
      <pc:sldChg chg="del">
        <pc:chgData name="Klara Jensen" userId="5e70cf2d-534e-4b57-be02-6afb43ed7e61" providerId="ADAL" clId="{ECF5B220-A270-5353-9202-B5452D27BE5F}" dt="2025-12-01T19:01:49.366" v="123" actId="2696"/>
        <pc:sldMkLst>
          <pc:docMk/>
          <pc:sldMk cId="1368725708" sldId="259"/>
        </pc:sldMkLst>
      </pc:sldChg>
      <pc:sldChg chg="addSp">
        <pc:chgData name="Klara Jensen" userId="5e70cf2d-534e-4b57-be02-6afb43ed7e61" providerId="ADAL" clId="{ECF5B220-A270-5353-9202-B5452D27BE5F}" dt="2025-12-02T09:05:37.786" v="1661"/>
        <pc:sldMkLst>
          <pc:docMk/>
          <pc:sldMk cId="2319175215" sldId="261"/>
        </pc:sldMkLst>
        <pc:picChg chg="add">
          <ac:chgData name="Klara Jensen" userId="5e70cf2d-534e-4b57-be02-6afb43ed7e61" providerId="ADAL" clId="{ECF5B220-A270-5353-9202-B5452D27BE5F}" dt="2025-12-02T09:05:37.786" v="1661"/>
          <ac:picMkLst>
            <pc:docMk/>
            <pc:sldMk cId="2319175215" sldId="261"/>
            <ac:picMk id="1026" creationId="{AE7F93F5-C40C-83A3-7A89-E8723628856B}"/>
          </ac:picMkLst>
        </pc:picChg>
      </pc:sldChg>
      <pc:sldChg chg="addSp delSp modSp mod">
        <pc:chgData name="Klara Jensen" userId="5e70cf2d-534e-4b57-be02-6afb43ed7e61" providerId="ADAL" clId="{ECF5B220-A270-5353-9202-B5452D27BE5F}" dt="2025-12-02T09:13:17.279" v="1772" actId="1076"/>
        <pc:sldMkLst>
          <pc:docMk/>
          <pc:sldMk cId="4226218720" sldId="262"/>
        </pc:sldMkLst>
        <pc:spChg chg="mod">
          <ac:chgData name="Klara Jensen" userId="5e70cf2d-534e-4b57-be02-6afb43ed7e61" providerId="ADAL" clId="{ECF5B220-A270-5353-9202-B5452D27BE5F}" dt="2025-12-02T09:13:04.813" v="1769" actId="14100"/>
          <ac:spMkLst>
            <pc:docMk/>
            <pc:sldMk cId="4226218720" sldId="262"/>
            <ac:spMk id="3" creationId="{AE944051-DD04-AF60-0E77-77E5FFC0177E}"/>
          </ac:spMkLst>
        </pc:spChg>
        <pc:picChg chg="del">
          <ac:chgData name="Klara Jensen" userId="5e70cf2d-534e-4b57-be02-6afb43ed7e61" providerId="ADAL" clId="{ECF5B220-A270-5353-9202-B5452D27BE5F}" dt="2025-12-02T09:12:42.997" v="1763" actId="478"/>
          <ac:picMkLst>
            <pc:docMk/>
            <pc:sldMk cId="4226218720" sldId="262"/>
            <ac:picMk id="4" creationId="{4BBD6388-8DB0-0FA4-56CD-1D8CFD7A8644}"/>
          </ac:picMkLst>
        </pc:picChg>
        <pc:picChg chg="add mod">
          <ac:chgData name="Klara Jensen" userId="5e70cf2d-534e-4b57-be02-6afb43ed7e61" providerId="ADAL" clId="{ECF5B220-A270-5353-9202-B5452D27BE5F}" dt="2025-12-02T09:13:17.279" v="1772" actId="1076"/>
          <ac:picMkLst>
            <pc:docMk/>
            <pc:sldMk cId="4226218720" sldId="262"/>
            <ac:picMk id="5" creationId="{A9FC71AF-11F5-448D-75B7-BCB91C7FD829}"/>
          </ac:picMkLst>
        </pc:picChg>
        <pc:picChg chg="mod">
          <ac:chgData name="Klara Jensen" userId="5e70cf2d-534e-4b57-be02-6afb43ed7e61" providerId="ADAL" clId="{ECF5B220-A270-5353-9202-B5452D27BE5F}" dt="2025-12-02T09:12:51.712" v="1766" actId="14100"/>
          <ac:picMkLst>
            <pc:docMk/>
            <pc:sldMk cId="4226218720" sldId="262"/>
            <ac:picMk id="1026" creationId="{523A9A0E-D3D9-F0A0-8E4D-41761DB46B5C}"/>
          </ac:picMkLst>
        </pc:picChg>
      </pc:sldChg>
      <pc:sldChg chg="addSp delSp modSp mod ord">
        <pc:chgData name="Klara Jensen" userId="5e70cf2d-534e-4b57-be02-6afb43ed7e61" providerId="ADAL" clId="{ECF5B220-A270-5353-9202-B5452D27BE5F}" dt="2025-12-02T09:10:45.645" v="1762" actId="1076"/>
        <pc:sldMkLst>
          <pc:docMk/>
          <pc:sldMk cId="2636069507" sldId="263"/>
        </pc:sldMkLst>
        <pc:spChg chg="mod">
          <ac:chgData name="Klara Jensen" userId="5e70cf2d-534e-4b57-be02-6afb43ed7e61" providerId="ADAL" clId="{ECF5B220-A270-5353-9202-B5452D27BE5F}" dt="2025-12-02T09:10:41.493" v="1761" actId="27636"/>
          <ac:spMkLst>
            <pc:docMk/>
            <pc:sldMk cId="2636069507" sldId="263"/>
            <ac:spMk id="3" creationId="{22F08271-89EE-68D6-7CA8-C269BAA3760A}"/>
          </ac:spMkLst>
        </pc:spChg>
        <pc:picChg chg="add mod">
          <ac:chgData name="Klara Jensen" userId="5e70cf2d-534e-4b57-be02-6afb43ed7e61" providerId="ADAL" clId="{ECF5B220-A270-5353-9202-B5452D27BE5F}" dt="2025-12-02T09:10:45.645" v="1762" actId="1076"/>
          <ac:picMkLst>
            <pc:docMk/>
            <pc:sldMk cId="2636069507" sldId="263"/>
            <ac:picMk id="4" creationId="{AD62AA94-E7FB-D6E1-6541-B06977EDF1B4}"/>
          </ac:picMkLst>
        </pc:picChg>
        <pc:picChg chg="del">
          <ac:chgData name="Klara Jensen" userId="5e70cf2d-534e-4b57-be02-6afb43ed7e61" providerId="ADAL" clId="{ECF5B220-A270-5353-9202-B5452D27BE5F}" dt="2025-12-02T09:10:29.483" v="1756" actId="478"/>
          <ac:picMkLst>
            <pc:docMk/>
            <pc:sldMk cId="2636069507" sldId="263"/>
            <ac:picMk id="4098" creationId="{9C78F935-5EEC-62E1-AC75-803DA9F0C866}"/>
          </ac:picMkLst>
        </pc:picChg>
      </pc:sldChg>
      <pc:sldChg chg="addSp modSp new mod">
        <pc:chgData name="Klara Jensen" userId="5e70cf2d-534e-4b57-be02-6afb43ed7e61" providerId="ADAL" clId="{ECF5B220-A270-5353-9202-B5452D27BE5F}" dt="2025-12-01T19:03:38.162" v="140" actId="113"/>
        <pc:sldMkLst>
          <pc:docMk/>
          <pc:sldMk cId="3720313479" sldId="267"/>
        </pc:sldMkLst>
        <pc:spChg chg="mod">
          <ac:chgData name="Klara Jensen" userId="5e70cf2d-534e-4b57-be02-6afb43ed7e61" providerId="ADAL" clId="{ECF5B220-A270-5353-9202-B5452D27BE5F}" dt="2025-12-01T19:01:34.939" v="122" actId="20577"/>
          <ac:spMkLst>
            <pc:docMk/>
            <pc:sldMk cId="3720313479" sldId="267"/>
            <ac:spMk id="2" creationId="{AA9A82EB-52B1-E062-9284-9480D63BFAD4}"/>
          </ac:spMkLst>
        </pc:spChg>
        <pc:spChg chg="mod">
          <ac:chgData name="Klara Jensen" userId="5e70cf2d-534e-4b57-be02-6afb43ed7e61" providerId="ADAL" clId="{ECF5B220-A270-5353-9202-B5452D27BE5F}" dt="2025-12-01T19:03:38.162" v="140" actId="113"/>
          <ac:spMkLst>
            <pc:docMk/>
            <pc:sldMk cId="3720313479" sldId="267"/>
            <ac:spMk id="3" creationId="{AF73F583-C76A-0BB5-9EF6-8E1DA78A065E}"/>
          </ac:spMkLst>
        </pc:spChg>
        <pc:picChg chg="add mod">
          <ac:chgData name="Klara Jensen" userId="5e70cf2d-534e-4b57-be02-6afb43ed7e61" providerId="ADAL" clId="{ECF5B220-A270-5353-9202-B5452D27BE5F}" dt="2025-12-01T19:02:18.926" v="125" actId="1076"/>
          <ac:picMkLst>
            <pc:docMk/>
            <pc:sldMk cId="3720313479" sldId="267"/>
            <ac:picMk id="4" creationId="{60C27F34-4D7D-F5BB-1718-97FD676B6A9D}"/>
          </ac:picMkLst>
        </pc:picChg>
      </pc:sldChg>
      <pc:sldChg chg="addSp delSp modSp new mod">
        <pc:chgData name="Klara Jensen" userId="5e70cf2d-534e-4b57-be02-6afb43ed7e61" providerId="ADAL" clId="{ECF5B220-A270-5353-9202-B5452D27BE5F}" dt="2025-12-01T19:11:25.036" v="352" actId="20577"/>
        <pc:sldMkLst>
          <pc:docMk/>
          <pc:sldMk cId="3749643889" sldId="268"/>
        </pc:sldMkLst>
        <pc:spChg chg="mod">
          <ac:chgData name="Klara Jensen" userId="5e70cf2d-534e-4b57-be02-6afb43ed7e61" providerId="ADAL" clId="{ECF5B220-A270-5353-9202-B5452D27BE5F}" dt="2025-12-01T19:11:25.036" v="352" actId="20577"/>
          <ac:spMkLst>
            <pc:docMk/>
            <pc:sldMk cId="3749643889" sldId="268"/>
            <ac:spMk id="2" creationId="{32D835CD-D33A-B968-DFCF-99D6033DD241}"/>
          </ac:spMkLst>
        </pc:spChg>
        <pc:spChg chg="mod">
          <ac:chgData name="Klara Jensen" userId="5e70cf2d-534e-4b57-be02-6afb43ed7e61" providerId="ADAL" clId="{ECF5B220-A270-5353-9202-B5452D27BE5F}" dt="2025-12-01T19:10:33.449" v="308" actId="20577"/>
          <ac:spMkLst>
            <pc:docMk/>
            <pc:sldMk cId="3749643889" sldId="268"/>
            <ac:spMk id="3" creationId="{10E20D78-D12A-F489-9F1D-153470653410}"/>
          </ac:spMkLst>
        </pc:spChg>
        <pc:spChg chg="add del">
          <ac:chgData name="Klara Jensen" userId="5e70cf2d-534e-4b57-be02-6afb43ed7e61" providerId="ADAL" clId="{ECF5B220-A270-5353-9202-B5452D27BE5F}" dt="2025-12-01T19:04:29.758" v="143" actId="22"/>
          <ac:spMkLst>
            <pc:docMk/>
            <pc:sldMk cId="3749643889" sldId="268"/>
            <ac:spMk id="5" creationId="{2817823A-97E5-48D0-6CC4-DB5A78FAC0AD}"/>
          </ac:spMkLst>
        </pc:spChg>
        <pc:spChg chg="add mod">
          <ac:chgData name="Klara Jensen" userId="5e70cf2d-534e-4b57-be02-6afb43ed7e61" providerId="ADAL" clId="{ECF5B220-A270-5353-9202-B5452D27BE5F}" dt="2025-12-01T19:11:18.919" v="351" actId="1076"/>
          <ac:spMkLst>
            <pc:docMk/>
            <pc:sldMk cId="3749643889" sldId="268"/>
            <ac:spMk id="7" creationId="{B4FFA7B5-5BD0-353F-771E-E60CB5443D19}"/>
          </ac:spMkLst>
        </pc:spChg>
        <pc:picChg chg="add mod modCrop">
          <ac:chgData name="Klara Jensen" userId="5e70cf2d-534e-4b57-be02-6afb43ed7e61" providerId="ADAL" clId="{ECF5B220-A270-5353-9202-B5452D27BE5F}" dt="2025-12-01T19:10:01.469" v="278" actId="1076"/>
          <ac:picMkLst>
            <pc:docMk/>
            <pc:sldMk cId="3749643889" sldId="268"/>
            <ac:picMk id="6" creationId="{B5AE7E60-9BEA-425D-844C-A28ABFC54CF6}"/>
          </ac:picMkLst>
        </pc:picChg>
      </pc:sldChg>
      <pc:sldChg chg="addSp modSp new mod">
        <pc:chgData name="Klara Jensen" userId="5e70cf2d-534e-4b57-be02-6afb43ed7e61" providerId="ADAL" clId="{ECF5B220-A270-5353-9202-B5452D27BE5F}" dt="2025-12-01T19:19:52.563" v="740" actId="113"/>
        <pc:sldMkLst>
          <pc:docMk/>
          <pc:sldMk cId="3048526000" sldId="269"/>
        </pc:sldMkLst>
        <pc:spChg chg="mod">
          <ac:chgData name="Klara Jensen" userId="5e70cf2d-534e-4b57-be02-6afb43ed7e61" providerId="ADAL" clId="{ECF5B220-A270-5353-9202-B5452D27BE5F}" dt="2025-12-01T19:11:38.018" v="364" actId="20577"/>
          <ac:spMkLst>
            <pc:docMk/>
            <pc:sldMk cId="3048526000" sldId="269"/>
            <ac:spMk id="2" creationId="{C877B2BD-834F-2F01-999E-7E6037A01639}"/>
          </ac:spMkLst>
        </pc:spChg>
        <pc:spChg chg="mod">
          <ac:chgData name="Klara Jensen" userId="5e70cf2d-534e-4b57-be02-6afb43ed7e61" providerId="ADAL" clId="{ECF5B220-A270-5353-9202-B5452D27BE5F}" dt="2025-12-01T19:19:52.563" v="740" actId="113"/>
          <ac:spMkLst>
            <pc:docMk/>
            <pc:sldMk cId="3048526000" sldId="269"/>
            <ac:spMk id="3" creationId="{3129BCD0-3B15-F3E3-CEE8-135A5DBF1CB4}"/>
          </ac:spMkLst>
        </pc:spChg>
        <pc:picChg chg="add mod">
          <ac:chgData name="Klara Jensen" userId="5e70cf2d-534e-4b57-be02-6afb43ed7e61" providerId="ADAL" clId="{ECF5B220-A270-5353-9202-B5452D27BE5F}" dt="2025-12-01T19:11:55.385" v="369" actId="1076"/>
          <ac:picMkLst>
            <pc:docMk/>
            <pc:sldMk cId="3048526000" sldId="269"/>
            <ac:picMk id="4" creationId="{10227F4E-E219-1274-E3E4-62436210DF5A}"/>
          </ac:picMkLst>
        </pc:picChg>
      </pc:sldChg>
      <pc:sldChg chg="addSp modSp new mod">
        <pc:chgData name="Klara Jensen" userId="5e70cf2d-534e-4b57-be02-6afb43ed7e61" providerId="ADAL" clId="{ECF5B220-A270-5353-9202-B5452D27BE5F}" dt="2025-12-01T19:18:33.376" v="660" actId="1076"/>
        <pc:sldMkLst>
          <pc:docMk/>
          <pc:sldMk cId="3689643927" sldId="270"/>
        </pc:sldMkLst>
        <pc:spChg chg="mod">
          <ac:chgData name="Klara Jensen" userId="5e70cf2d-534e-4b57-be02-6afb43ed7e61" providerId="ADAL" clId="{ECF5B220-A270-5353-9202-B5452D27BE5F}" dt="2025-12-01T19:15:09.245" v="543" actId="20577"/>
          <ac:spMkLst>
            <pc:docMk/>
            <pc:sldMk cId="3689643927" sldId="270"/>
            <ac:spMk id="2" creationId="{D3B60421-9EAA-6138-62EE-66BE53CF41DE}"/>
          </ac:spMkLst>
        </pc:spChg>
        <pc:spChg chg="mod">
          <ac:chgData name="Klara Jensen" userId="5e70cf2d-534e-4b57-be02-6afb43ed7e61" providerId="ADAL" clId="{ECF5B220-A270-5353-9202-B5452D27BE5F}" dt="2025-12-01T19:18:28.765" v="659" actId="20577"/>
          <ac:spMkLst>
            <pc:docMk/>
            <pc:sldMk cId="3689643927" sldId="270"/>
            <ac:spMk id="3" creationId="{9F1879C4-A487-4478-E006-5A2DAB5C8FC3}"/>
          </ac:spMkLst>
        </pc:spChg>
        <pc:picChg chg="add mod">
          <ac:chgData name="Klara Jensen" userId="5e70cf2d-534e-4b57-be02-6afb43ed7e61" providerId="ADAL" clId="{ECF5B220-A270-5353-9202-B5452D27BE5F}" dt="2025-12-01T19:18:33.376" v="660" actId="1076"/>
          <ac:picMkLst>
            <pc:docMk/>
            <pc:sldMk cId="3689643927" sldId="270"/>
            <ac:picMk id="4" creationId="{580C33C5-DEF9-0251-C9BB-6F813CCEF420}"/>
          </ac:picMkLst>
        </pc:picChg>
      </pc:sldChg>
      <pc:sldChg chg="new del">
        <pc:chgData name="Klara Jensen" userId="5e70cf2d-534e-4b57-be02-6afb43ed7e61" providerId="ADAL" clId="{ECF5B220-A270-5353-9202-B5452D27BE5F}" dt="2025-12-01T19:21:18.716" v="817" actId="2696"/>
        <pc:sldMkLst>
          <pc:docMk/>
          <pc:sldMk cId="1610533622" sldId="271"/>
        </pc:sldMkLst>
      </pc:sldChg>
      <pc:sldChg chg="modSp add mod">
        <pc:chgData name="Klara Jensen" userId="5e70cf2d-534e-4b57-be02-6afb43ed7e61" providerId="ADAL" clId="{ECF5B220-A270-5353-9202-B5452D27BE5F}" dt="2025-12-01T19:20:56.693" v="814" actId="20577"/>
        <pc:sldMkLst>
          <pc:docMk/>
          <pc:sldMk cId="428104543" sldId="272"/>
        </pc:sldMkLst>
        <pc:spChg chg="mod">
          <ac:chgData name="Klara Jensen" userId="5e70cf2d-534e-4b57-be02-6afb43ed7e61" providerId="ADAL" clId="{ECF5B220-A270-5353-9202-B5452D27BE5F}" dt="2025-12-01T19:20:56.693" v="814" actId="20577"/>
          <ac:spMkLst>
            <pc:docMk/>
            <pc:sldMk cId="428104543" sldId="272"/>
            <ac:spMk id="3" creationId="{27373FDC-D54E-EF4D-BAE6-E666CE888B91}"/>
          </ac:spMkLst>
        </pc:spChg>
      </pc:sldChg>
      <pc:sldChg chg="modSp add mod">
        <pc:chgData name="Klara Jensen" userId="5e70cf2d-534e-4b57-be02-6afb43ed7e61" providerId="ADAL" clId="{ECF5B220-A270-5353-9202-B5452D27BE5F}" dt="2025-12-01T19:25:39.846" v="853" actId="5793"/>
        <pc:sldMkLst>
          <pc:docMk/>
          <pc:sldMk cId="815990388" sldId="273"/>
        </pc:sldMkLst>
        <pc:spChg chg="mod">
          <ac:chgData name="Klara Jensen" userId="5e70cf2d-534e-4b57-be02-6afb43ed7e61" providerId="ADAL" clId="{ECF5B220-A270-5353-9202-B5452D27BE5F}" dt="2025-12-01T19:25:39.846" v="853" actId="5793"/>
          <ac:spMkLst>
            <pc:docMk/>
            <pc:sldMk cId="815990388" sldId="273"/>
            <ac:spMk id="3" creationId="{AF8B6B70-513B-6539-C440-229F7FBDF51F}"/>
          </ac:spMkLst>
        </pc:spChg>
      </pc:sldChg>
      <pc:sldChg chg="add del">
        <pc:chgData name="Klara Jensen" userId="5e70cf2d-534e-4b57-be02-6afb43ed7e61" providerId="ADAL" clId="{ECF5B220-A270-5353-9202-B5452D27BE5F}" dt="2025-12-01T19:19:47.369" v="739"/>
        <pc:sldMkLst>
          <pc:docMk/>
          <pc:sldMk cId="3414398246" sldId="273"/>
        </pc:sldMkLst>
      </pc:sldChg>
      <pc:sldChg chg="add del">
        <pc:chgData name="Klara Jensen" userId="5e70cf2d-534e-4b57-be02-6afb43ed7e61" providerId="ADAL" clId="{ECF5B220-A270-5353-9202-B5452D27BE5F}" dt="2025-12-01T19:19:30.075" v="735"/>
        <pc:sldMkLst>
          <pc:docMk/>
          <pc:sldMk cId="3507742148" sldId="273"/>
        </pc:sldMkLst>
      </pc:sldChg>
      <pc:sldChg chg="addSp delSp modSp new mod">
        <pc:chgData name="Klara Jensen" userId="5e70cf2d-534e-4b57-be02-6afb43ed7e61" providerId="ADAL" clId="{ECF5B220-A270-5353-9202-B5452D27BE5F}" dt="2025-12-01T19:25:14.648" v="852" actId="1076"/>
        <pc:sldMkLst>
          <pc:docMk/>
          <pc:sldMk cId="2353496544" sldId="274"/>
        </pc:sldMkLst>
        <pc:spChg chg="mod">
          <ac:chgData name="Klara Jensen" userId="5e70cf2d-534e-4b57-be02-6afb43ed7e61" providerId="ADAL" clId="{ECF5B220-A270-5353-9202-B5452D27BE5F}" dt="2025-12-01T19:24:55.410" v="845" actId="20577"/>
          <ac:spMkLst>
            <pc:docMk/>
            <pc:sldMk cId="2353496544" sldId="274"/>
            <ac:spMk id="2" creationId="{2ED51282-98E5-01EF-5DA1-4B932720B544}"/>
          </ac:spMkLst>
        </pc:spChg>
        <pc:spChg chg="del">
          <ac:chgData name="Klara Jensen" userId="5e70cf2d-534e-4b57-be02-6afb43ed7e61" providerId="ADAL" clId="{ECF5B220-A270-5353-9202-B5452D27BE5F}" dt="2025-12-01T19:25:10.483" v="851" actId="478"/>
          <ac:spMkLst>
            <pc:docMk/>
            <pc:sldMk cId="2353496544" sldId="274"/>
            <ac:spMk id="3" creationId="{DA9EE8D5-4F82-F6D6-5412-BC2A8A657FC0}"/>
          </ac:spMkLst>
        </pc:spChg>
        <pc:picChg chg="add mod">
          <ac:chgData name="Klara Jensen" userId="5e70cf2d-534e-4b57-be02-6afb43ed7e61" providerId="ADAL" clId="{ECF5B220-A270-5353-9202-B5452D27BE5F}" dt="2025-12-01T19:25:14.648" v="852" actId="1076"/>
          <ac:picMkLst>
            <pc:docMk/>
            <pc:sldMk cId="2353496544" sldId="274"/>
            <ac:picMk id="1026" creationId="{C1F62088-ADE1-D2CA-C240-754792083DBB}"/>
          </ac:picMkLst>
        </pc:picChg>
      </pc:sldChg>
      <pc:sldChg chg="addSp delSp modSp new del mod">
        <pc:chgData name="Klara Jensen" userId="5e70cf2d-534e-4b57-be02-6afb43ed7e61" providerId="ADAL" clId="{ECF5B220-A270-5353-9202-B5452D27BE5F}" dt="2025-12-01T19:35:01.185" v="1464" actId="2696"/>
        <pc:sldMkLst>
          <pc:docMk/>
          <pc:sldMk cId="950038779" sldId="275"/>
        </pc:sldMkLst>
        <pc:spChg chg="mod">
          <ac:chgData name="Klara Jensen" userId="5e70cf2d-534e-4b57-be02-6afb43ed7e61" providerId="ADAL" clId="{ECF5B220-A270-5353-9202-B5452D27BE5F}" dt="2025-12-01T19:27:49.613" v="967" actId="20577"/>
          <ac:spMkLst>
            <pc:docMk/>
            <pc:sldMk cId="950038779" sldId="275"/>
            <ac:spMk id="2" creationId="{8F38BC43-6961-223B-C813-577705F73A8A}"/>
          </ac:spMkLst>
        </pc:spChg>
        <pc:spChg chg="del">
          <ac:chgData name="Klara Jensen" userId="5e70cf2d-534e-4b57-be02-6afb43ed7e61" providerId="ADAL" clId="{ECF5B220-A270-5353-9202-B5452D27BE5F}" dt="2025-12-01T19:26:22.117" v="874" actId="3680"/>
          <ac:spMkLst>
            <pc:docMk/>
            <pc:sldMk cId="950038779" sldId="275"/>
            <ac:spMk id="3" creationId="{B0CEBE67-81E0-697A-455D-1284D771FE10}"/>
          </ac:spMkLst>
        </pc:spChg>
        <pc:graphicFrameChg chg="add mod ord modGraphic">
          <ac:chgData name="Klara Jensen" userId="5e70cf2d-534e-4b57-be02-6afb43ed7e61" providerId="ADAL" clId="{ECF5B220-A270-5353-9202-B5452D27BE5F}" dt="2025-12-01T19:27:56.893" v="969" actId="20577"/>
          <ac:graphicFrameMkLst>
            <pc:docMk/>
            <pc:sldMk cId="950038779" sldId="275"/>
            <ac:graphicFrameMk id="4" creationId="{AB3E01A4-3A97-7645-3A0F-E12EF054EA18}"/>
          </ac:graphicFrameMkLst>
        </pc:graphicFrameChg>
      </pc:sldChg>
      <pc:sldChg chg="modSp new mod">
        <pc:chgData name="Klara Jensen" userId="5e70cf2d-534e-4b57-be02-6afb43ed7e61" providerId="ADAL" clId="{ECF5B220-A270-5353-9202-B5452D27BE5F}" dt="2025-12-02T09:02:18.449" v="1629" actId="20577"/>
        <pc:sldMkLst>
          <pc:docMk/>
          <pc:sldMk cId="2634079750" sldId="276"/>
        </pc:sldMkLst>
        <pc:spChg chg="mod">
          <ac:chgData name="Klara Jensen" userId="5e70cf2d-534e-4b57-be02-6afb43ed7e61" providerId="ADAL" clId="{ECF5B220-A270-5353-9202-B5452D27BE5F}" dt="2025-12-01T19:30:05.226" v="987" actId="20577"/>
          <ac:spMkLst>
            <pc:docMk/>
            <pc:sldMk cId="2634079750" sldId="276"/>
            <ac:spMk id="2" creationId="{13934028-9672-F18B-8C07-0A06A63CF683}"/>
          </ac:spMkLst>
        </pc:spChg>
        <pc:spChg chg="mod">
          <ac:chgData name="Klara Jensen" userId="5e70cf2d-534e-4b57-be02-6afb43ed7e61" providerId="ADAL" clId="{ECF5B220-A270-5353-9202-B5452D27BE5F}" dt="2025-12-02T09:02:18.449" v="1629" actId="20577"/>
          <ac:spMkLst>
            <pc:docMk/>
            <pc:sldMk cId="2634079750" sldId="276"/>
            <ac:spMk id="3" creationId="{7029E8B7-C07A-F4DB-839F-A24F1EBBC608}"/>
          </ac:spMkLst>
        </pc:spChg>
      </pc:sldChg>
      <pc:sldChg chg="modSp new mod ord">
        <pc:chgData name="Klara Jensen" userId="5e70cf2d-534e-4b57-be02-6afb43ed7e61" providerId="ADAL" clId="{ECF5B220-A270-5353-9202-B5452D27BE5F}" dt="2025-12-02T09:02:56.333" v="1660" actId="20577"/>
        <pc:sldMkLst>
          <pc:docMk/>
          <pc:sldMk cId="2846714512" sldId="277"/>
        </pc:sldMkLst>
        <pc:spChg chg="mod">
          <ac:chgData name="Klara Jensen" userId="5e70cf2d-534e-4b57-be02-6afb43ed7e61" providerId="ADAL" clId="{ECF5B220-A270-5353-9202-B5452D27BE5F}" dt="2025-12-02T09:02:48.223" v="1642" actId="20577"/>
          <ac:spMkLst>
            <pc:docMk/>
            <pc:sldMk cId="2846714512" sldId="277"/>
            <ac:spMk id="2" creationId="{40B97876-80BB-34C1-E2DC-98E1212C4FA6}"/>
          </ac:spMkLst>
        </pc:spChg>
        <pc:spChg chg="mod">
          <ac:chgData name="Klara Jensen" userId="5e70cf2d-534e-4b57-be02-6afb43ed7e61" providerId="ADAL" clId="{ECF5B220-A270-5353-9202-B5452D27BE5F}" dt="2025-12-02T09:02:56.333" v="1660" actId="20577"/>
          <ac:spMkLst>
            <pc:docMk/>
            <pc:sldMk cId="2846714512" sldId="277"/>
            <ac:spMk id="3" creationId="{27E75A94-69F6-6EDD-6B50-B9C33BD2104A}"/>
          </ac:spMkLst>
        </pc:spChg>
      </pc:sldChg>
      <pc:sldChg chg="addSp delSp modSp new mod">
        <pc:chgData name="Klara Jensen" userId="5e70cf2d-534e-4b57-be02-6afb43ed7e61" providerId="ADAL" clId="{ECF5B220-A270-5353-9202-B5452D27BE5F}" dt="2025-12-02T09:10:15.621" v="1754" actId="478"/>
        <pc:sldMkLst>
          <pc:docMk/>
          <pc:sldMk cId="2876493860" sldId="278"/>
        </pc:sldMkLst>
        <pc:spChg chg="mod">
          <ac:chgData name="Klara Jensen" userId="5e70cf2d-534e-4b57-be02-6afb43ed7e61" providerId="ADAL" clId="{ECF5B220-A270-5353-9202-B5452D27BE5F}" dt="2025-12-02T09:05:50.329" v="1684" actId="20577"/>
          <ac:spMkLst>
            <pc:docMk/>
            <pc:sldMk cId="2876493860" sldId="278"/>
            <ac:spMk id="2" creationId="{A7F64ED5-CE4B-84CC-9BEA-260713523803}"/>
          </ac:spMkLst>
        </pc:spChg>
        <pc:spChg chg="mod">
          <ac:chgData name="Klara Jensen" userId="5e70cf2d-534e-4b57-be02-6afb43ed7e61" providerId="ADAL" clId="{ECF5B220-A270-5353-9202-B5452D27BE5F}" dt="2025-12-02T09:06:36.605" v="1729" actId="20577"/>
          <ac:spMkLst>
            <pc:docMk/>
            <pc:sldMk cId="2876493860" sldId="278"/>
            <ac:spMk id="3" creationId="{F6113B66-D08F-D6CC-8E59-CB5D4B1EF58D}"/>
          </ac:spMkLst>
        </pc:spChg>
        <pc:spChg chg="add del mod">
          <ac:chgData name="Klara Jensen" userId="5e70cf2d-534e-4b57-be02-6afb43ed7e61" providerId="ADAL" clId="{ECF5B220-A270-5353-9202-B5452D27BE5F}" dt="2025-12-02T09:10:15.621" v="1754" actId="478"/>
          <ac:spMkLst>
            <pc:docMk/>
            <pc:sldMk cId="2876493860" sldId="278"/>
            <ac:spMk id="4" creationId="{19802DDA-9412-47B4-9B3B-3866D8893A45}"/>
          </ac:spMkLst>
        </pc:spChg>
        <pc:spChg chg="add del mod">
          <ac:chgData name="Klara Jensen" userId="5e70cf2d-534e-4b57-be02-6afb43ed7e61" providerId="ADAL" clId="{ECF5B220-A270-5353-9202-B5452D27BE5F}" dt="2025-12-02T09:10:13.510" v="1753" actId="478"/>
          <ac:spMkLst>
            <pc:docMk/>
            <pc:sldMk cId="2876493860" sldId="278"/>
            <ac:spMk id="5" creationId="{9338E92F-194E-4CF1-248A-5BFE2449866B}"/>
          </ac:spMkLst>
        </pc:spChg>
        <pc:picChg chg="add mod">
          <ac:chgData name="Klara Jensen" userId="5e70cf2d-534e-4b57-be02-6afb43ed7e61" providerId="ADAL" clId="{ECF5B220-A270-5353-9202-B5452D27BE5F}" dt="2025-12-02T09:07:52.440" v="1737" actId="1076"/>
          <ac:picMkLst>
            <pc:docMk/>
            <pc:sldMk cId="2876493860" sldId="278"/>
            <ac:picMk id="2050" creationId="{B031925F-1D93-6D06-BCB2-020EBC91EDC7}"/>
          </ac:picMkLst>
        </pc:picChg>
      </pc:sldChg>
      <pc:sldChg chg="addSp delSp modSp add mod">
        <pc:chgData name="Klara Jensen" userId="5e70cf2d-534e-4b57-be02-6afb43ed7e61" providerId="ADAL" clId="{ECF5B220-A270-5353-9202-B5452D27BE5F}" dt="2025-12-02T09:14:15.862" v="1778" actId="1076"/>
        <pc:sldMkLst>
          <pc:docMk/>
          <pc:sldMk cId="4203663772" sldId="279"/>
        </pc:sldMkLst>
        <pc:picChg chg="add mod">
          <ac:chgData name="Klara Jensen" userId="5e70cf2d-534e-4b57-be02-6afb43ed7e61" providerId="ADAL" clId="{ECF5B220-A270-5353-9202-B5452D27BE5F}" dt="2025-12-02T09:14:15.862" v="1778" actId="1076"/>
          <ac:picMkLst>
            <pc:docMk/>
            <pc:sldMk cId="4203663772" sldId="279"/>
            <ac:picMk id="4" creationId="{3470C736-2A3E-0126-662A-7BDB68F38668}"/>
          </ac:picMkLst>
        </pc:picChg>
        <pc:picChg chg="del">
          <ac:chgData name="Klara Jensen" userId="5e70cf2d-534e-4b57-be02-6afb43ed7e61" providerId="ADAL" clId="{ECF5B220-A270-5353-9202-B5452D27BE5F}" dt="2025-12-02T09:14:04.549" v="1774" actId="478"/>
          <ac:picMkLst>
            <pc:docMk/>
            <pc:sldMk cId="4203663772" sldId="279"/>
            <ac:picMk id="5" creationId="{3E4E6886-17C4-87E0-EE8F-1AF8503D73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69A58-FE89-E1B2-2B24-AF434369F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F9EA22-D50A-A429-2593-86C532B80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7DAA67-F8CB-1401-8A77-D2D240D8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45C44B-5C30-E043-996D-A3D82214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7D3594-2D40-B2B5-7A4C-05BA647F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08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C8E84-B520-E50C-0427-C843A640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62D43E5-3D42-2667-FC25-508A7531B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8F2A5D-335A-3A6E-37D9-8EF92BA4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E84653-445A-D85F-BFA9-2212C45D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B9C034-8374-8C1E-3493-566FB3FF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43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99630BF-9FB7-3A8C-C710-D94952AD4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A407042-9FD4-63DC-A617-6AB34F9EA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1157DA-39D5-5EE6-4926-36249FD6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0022C1-82EE-6AF7-3800-2884CD4A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FAB5FE-736D-5D38-483E-D28CD5A7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74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47DE1-ECA0-2A9B-520D-0EA1E5A9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48564D-169D-0BA8-1398-E2630194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BF3D34-F81A-E88D-78BB-C9AAEF90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4D8BD4-4698-7A3C-6277-45AB9F45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D5ABC34-F02C-A7E0-020E-F1FEA9DF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93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02B8D-25E7-9E62-8F21-1BBD92C6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4605CD-537B-13DD-DB6F-368262646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0B651F-79AC-880D-0A7C-5D004093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860625-0E7D-57D9-3568-828E9B49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DA37FD-3FA8-27EA-DA59-28BED9FA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93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F3037-717B-9743-24DB-745FBC5E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5EB3A0-3101-CFC6-EF28-28A01532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F77A4CA-615A-A120-7A29-F2EFA4D03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FBD235-6A90-FD5D-D4F2-13CBAC08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C07561-6F97-5E13-63F5-4BBE76AB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52D226-1AB3-4113-98E9-4AC4C367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79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0E77-543C-4637-612B-CCA615E4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C79DDE-9D0B-6EE4-2943-9F61C410A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F4E71CE-012B-F015-CD39-FC0863991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859D505-9DE6-B214-E251-9B37681DC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0007C83-B2D0-8DC9-531F-B85404868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BB2EABC-EE98-5DA1-AC6B-1D5519A7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135F860-7474-4E38-538A-B3B9345F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2D6F9C5-2F24-54CE-170E-E5847F38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980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1D006-2E0F-A5AD-5FF8-3083E557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AF320AC-9B7B-0D76-BA57-34BAEAC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F6DCB18-10AC-8BDA-80A7-8FC4152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C86FD5A-801A-C8EE-1905-CDF0D85E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64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6CE51A0-5186-FCCB-FF75-BC108434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01CD03C-3F15-0E31-F178-2442763B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F9E175-0839-C857-27B1-CB49C487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60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23B8F-B849-67D0-74EC-11356F28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E33A3-EF9F-95E5-6B0C-E186A226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51A9B22-5CF2-0C06-B1A6-B44F5E461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8CF6C0-0FAE-1EEA-BA3A-BAABB663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785188-AFCE-2133-E3D6-C698E1EB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00701C7-C005-8CE1-5377-40205CB9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AB7A3-9769-A74F-ED0D-C8893EB2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98C7EA0-667E-6E94-24AE-A3E3E376C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8B40CE9-0776-32EC-62AC-214B111C4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AA1B0F-2A05-F498-6434-83CE8D56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031445-A1CC-D2D1-3B92-0C2FD69A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C77B224-16C5-FE50-D255-B79C3310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92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626FE66-9016-8E28-BE2B-776730FD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857EA4-4B33-7080-E73A-829505A4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F7ED45-AEAE-A3CA-BE0D-ECACAD75D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1BDA-E7E6-0644-9CE7-D22CD3A5E6BD}" type="datetimeFigureOut">
              <a:rPr lang="da-DK" smtClean="0"/>
              <a:t>02.12.2025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8CCB8B-BB00-59EC-A3E4-E15C9CAA5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DA6DD7-7731-3FBD-6B32-5A71BEEC7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0C91-9F26-6F4B-841A-FD06B71FF9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49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DFC28-E974-D703-C448-0362937C5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Kromosomer og DNA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523650-E61A-9980-5D86-1AEB5F120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35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51282-98E5-01EF-5DA1-4B932720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Kromosomantal i andre arter</a:t>
            </a:r>
          </a:p>
        </p:txBody>
      </p:sp>
      <p:pic>
        <p:nvPicPr>
          <p:cNvPr id="1026" name="Picture 2" descr="Sage Reference - Encyclopedia of Environment and Society - Chromosomes">
            <a:extLst>
              <a:ext uri="{FF2B5EF4-FFF2-40B4-BE49-F238E27FC236}">
                <a16:creationId xmlns:a16="http://schemas.microsoft.com/office/drawing/2014/main" id="{C1F62088-ADE1-D2CA-C240-75479208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84" y="1601788"/>
            <a:ext cx="386363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9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34028-9672-F18B-8C07-0A06A63C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29E8B7-C07A-F4DB-839F-A24F1EBBC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420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Individuelt: </a:t>
            </a:r>
            <a:br>
              <a:rPr lang="da-DK" dirty="0"/>
            </a:br>
            <a:r>
              <a:rPr lang="da-DK" dirty="0"/>
              <a:t>Alle skal have 6 post-it sedler.</a:t>
            </a:r>
          </a:p>
          <a:p>
            <a:pPr lvl="1"/>
            <a:r>
              <a:rPr lang="da-DK" dirty="0"/>
              <a:t>Skriv på hver seddel ét af disse begreber: </a:t>
            </a:r>
            <a:br>
              <a:rPr lang="da-DK" dirty="0"/>
            </a:br>
            <a:r>
              <a:rPr lang="da-DK" dirty="0"/>
              <a:t>Kromosom, </a:t>
            </a:r>
            <a:r>
              <a:rPr lang="da-DK" dirty="0" err="1"/>
              <a:t>histon</a:t>
            </a:r>
            <a:r>
              <a:rPr lang="da-DK" dirty="0"/>
              <a:t>, haploid, </a:t>
            </a:r>
            <a:r>
              <a:rPr lang="da-DK" dirty="0" err="1"/>
              <a:t>diploid</a:t>
            </a:r>
            <a:r>
              <a:rPr lang="da-DK" dirty="0"/>
              <a:t>, </a:t>
            </a:r>
            <a:r>
              <a:rPr lang="da-DK" dirty="0" err="1"/>
              <a:t>autosom</a:t>
            </a:r>
            <a:r>
              <a:rPr lang="da-DK" dirty="0"/>
              <a:t>, kønskromosom</a:t>
            </a:r>
          </a:p>
          <a:p>
            <a:pPr lvl="1"/>
            <a:r>
              <a:rPr lang="da-DK" dirty="0"/>
              <a:t>Skriv din forklaring af begrebet på bagsiden.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Parvist: </a:t>
            </a:r>
            <a:br>
              <a:rPr lang="da-DK" dirty="0"/>
            </a:br>
            <a:r>
              <a:rPr lang="da-DK" dirty="0"/>
              <a:t>Makker 1 vender sine sedler med begreberne opad, og makker 2 vender sine sedler med forklaringerne opad.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Match begreb og forklaring.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Parvist:</a:t>
            </a:r>
            <a:br>
              <a:rPr lang="da-DK" dirty="0"/>
            </a:br>
            <a:r>
              <a:rPr lang="da-DK" dirty="0"/>
              <a:t>Makker 2 vender sine sedler med begreberne opad, og makker 1 vender sine sedler med forklaringerne opad.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Match begreb og forklaring.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07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4E94A-E1FD-A287-016B-110DE9CE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DNA’s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AFA43C-2F8F-DE6B-14F3-04998419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Byggestenene i DNA er nukleotider.</a:t>
            </a:r>
          </a:p>
          <a:p>
            <a:r>
              <a:rPr lang="da-DK" dirty="0"/>
              <a:t>Hvert nukleotid er opbygget af </a:t>
            </a:r>
            <a:r>
              <a:rPr lang="da-DK" dirty="0" err="1"/>
              <a:t>deoxyribose</a:t>
            </a:r>
            <a:r>
              <a:rPr lang="da-DK" dirty="0"/>
              <a:t> (sukker), fosfat og én ud af fire baser (adenin, cytosin, guanin eller thymin).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4E21D280-D30F-4852-CEC2-93E21F6F8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 bwMode="auto">
          <a:xfrm>
            <a:off x="6096000" y="3658394"/>
            <a:ext cx="8491576" cy="1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sfat &#10;Deoxyribose &#10;Adenin &#10;Guanin &#10;Thymin &#10;Cytosin ">
            <a:extLst>
              <a:ext uri="{FF2B5EF4-FFF2-40B4-BE49-F238E27FC236}">
                <a16:creationId xmlns:a16="http://schemas.microsoft.com/office/drawing/2014/main" id="{9E2143CB-798E-3E10-C296-5B13713D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658394"/>
            <a:ext cx="6816726" cy="25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7720AC3-E2BD-C49F-91AA-BBB65AAA7477}"/>
              </a:ext>
            </a:extLst>
          </p:cNvPr>
          <p:cNvSpPr txBox="1"/>
          <p:nvPr/>
        </p:nvSpPr>
        <p:spPr>
          <a:xfrm>
            <a:off x="8662987" y="5486400"/>
            <a:ext cx="292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Nukleotid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8922E1D-6E66-8F6E-7295-237D3275E992}"/>
              </a:ext>
            </a:extLst>
          </p:cNvPr>
          <p:cNvSpPr/>
          <p:nvPr/>
        </p:nvSpPr>
        <p:spPr>
          <a:xfrm>
            <a:off x="9432758" y="4211053"/>
            <a:ext cx="1792705" cy="3970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948FFF3-3232-8893-5379-9CEB768352FF}"/>
              </a:ext>
            </a:extLst>
          </p:cNvPr>
          <p:cNvSpPr txBox="1"/>
          <p:nvPr/>
        </p:nvSpPr>
        <p:spPr>
          <a:xfrm>
            <a:off x="9432758" y="3854547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Basen varierer</a:t>
            </a:r>
          </a:p>
        </p:txBody>
      </p:sp>
    </p:spTree>
    <p:extLst>
      <p:ext uri="{BB962C8B-B14F-4D97-AF65-F5344CB8AC3E}">
        <p14:creationId xmlns:p14="http://schemas.microsoft.com/office/powerpoint/2010/main" val="231917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64ED5-CE4B-84CC-9BEA-26071352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DNA’s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113B66-D08F-D6CC-8E59-CB5D4B1E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1789" cy="4351338"/>
          </a:xfrm>
        </p:spPr>
        <p:txBody>
          <a:bodyPr/>
          <a:lstStyle/>
          <a:p>
            <a:r>
              <a:rPr lang="da-DK" dirty="0"/>
              <a:t>Nukleotiderne sammensættes til to strenge.</a:t>
            </a:r>
          </a:p>
        </p:txBody>
      </p:sp>
      <p:pic>
        <p:nvPicPr>
          <p:cNvPr id="2050" name="Picture 2" descr="DNA structure including dinucleotide base pairs of adenine to thymine... |  Download Scientific Diagram">
            <a:extLst>
              <a:ext uri="{FF2B5EF4-FFF2-40B4-BE49-F238E27FC236}">
                <a16:creationId xmlns:a16="http://schemas.microsoft.com/office/drawing/2014/main" id="{B031925F-1D93-6D06-BCB2-020EBC91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50" y="0"/>
            <a:ext cx="5241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9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1DBE4-0074-F182-BC24-8F7D302C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Baseparringsprincippet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F08271-89EE-68D6-7CA8-C269BAA3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5011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Adenin (A) sidder altid overfor thymin (T). Holdes sammen af to hydrogenbindinger.</a:t>
            </a:r>
          </a:p>
          <a:p>
            <a:r>
              <a:rPr lang="da-DK" dirty="0"/>
              <a:t>Guanin (G) sidder altid overfor cytosin (C). Holdes sammen af tre hydrogenbindinger.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r>
              <a:rPr lang="da-DK" dirty="0"/>
              <a:t>De to DNA-strenge i et DNA-molekyle kaldes </a:t>
            </a:r>
            <a:r>
              <a:rPr lang="da-DK" b="1" dirty="0"/>
              <a:t>komplementære</a:t>
            </a:r>
            <a:r>
              <a:rPr lang="da-DK" dirty="0"/>
              <a:t>. </a:t>
            </a:r>
            <a:br>
              <a:rPr lang="da-DK" dirty="0"/>
            </a:br>
            <a:r>
              <a:rPr lang="da-DK" dirty="0"/>
              <a:t>Kender man  rækkefølgen af baser på den ene streng, så kan man vha. baseparringsprincippet bestemme baserækkefølgen på den anden streng. </a:t>
            </a:r>
          </a:p>
        </p:txBody>
      </p:sp>
      <p:pic>
        <p:nvPicPr>
          <p:cNvPr id="4" name="Picture 2" descr="DNA structure including dinucleotide base pairs of adenine to thymine... |  Download Scientific Diagram">
            <a:extLst>
              <a:ext uri="{FF2B5EF4-FFF2-40B4-BE49-F238E27FC236}">
                <a16:creationId xmlns:a16="http://schemas.microsoft.com/office/drawing/2014/main" id="{AD62AA94-E7FB-D6E1-6541-B06977ED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1" y="1027906"/>
            <a:ext cx="4393232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6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4B5C2-3493-EC27-F7B2-1FE3CC6E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DNA’s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944051-DD04-AF60-0E77-77E5FFC0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71237" cy="4351338"/>
          </a:xfrm>
        </p:spPr>
        <p:txBody>
          <a:bodyPr/>
          <a:lstStyle/>
          <a:p>
            <a:r>
              <a:rPr lang="da-DK" dirty="0"/>
              <a:t>DNA er formet som en vindeltrappe (dobbelt-</a:t>
            </a:r>
            <a:r>
              <a:rPr lang="da-DK" dirty="0" err="1"/>
              <a:t>helix</a:t>
            </a:r>
            <a:r>
              <a:rPr lang="da-DK" dirty="0"/>
              <a:t>).</a:t>
            </a:r>
          </a:p>
          <a:p>
            <a:r>
              <a:rPr lang="da-DK" dirty="0"/>
              <a:t>Gelænderet udgøres af skiftevis </a:t>
            </a:r>
            <a:r>
              <a:rPr lang="da-DK" dirty="0" err="1"/>
              <a:t>deoxyribose</a:t>
            </a:r>
            <a:r>
              <a:rPr lang="da-DK" dirty="0"/>
              <a:t> og fosfat.</a:t>
            </a:r>
          </a:p>
          <a:p>
            <a:r>
              <a:rPr lang="da-DK" dirty="0"/>
              <a:t>Trinene udgøres af baserne.</a:t>
            </a:r>
          </a:p>
        </p:txBody>
      </p:sp>
      <p:pic>
        <p:nvPicPr>
          <p:cNvPr id="1026" name="Picture 2" descr="Stål vindelstrappe i forhal">
            <a:extLst>
              <a:ext uri="{FF2B5EF4-FFF2-40B4-BE49-F238E27FC236}">
                <a16:creationId xmlns:a16="http://schemas.microsoft.com/office/drawing/2014/main" id="{523A9A0E-D3D9-F0A0-8E4D-41761DB46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5166" b="15208"/>
          <a:stretch/>
        </p:blipFill>
        <p:spPr bwMode="auto">
          <a:xfrm>
            <a:off x="8473318" y="1027906"/>
            <a:ext cx="3572377" cy="41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NA structure including dinucleotide base pairs of adenine to thymine... |  Download Scientific Diagram">
            <a:extLst>
              <a:ext uri="{FF2B5EF4-FFF2-40B4-BE49-F238E27FC236}">
                <a16:creationId xmlns:a16="http://schemas.microsoft.com/office/drawing/2014/main" id="{A9FC71AF-11F5-448D-75B7-BCB91C7F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37" y="1306937"/>
            <a:ext cx="3963881" cy="51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1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D7CD1-7765-DB9B-E2BA-414F30A0D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D520F-213B-32EC-11C1-D13A86CE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DNA’s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328756-44AE-9F73-78C1-9EF5CA9F5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71237" cy="4351338"/>
          </a:xfrm>
        </p:spPr>
        <p:txBody>
          <a:bodyPr/>
          <a:lstStyle/>
          <a:p>
            <a:r>
              <a:rPr lang="da-DK" dirty="0"/>
              <a:t>DNA er formet som en vindeltrappe (dobbelt-</a:t>
            </a:r>
            <a:r>
              <a:rPr lang="da-DK" dirty="0" err="1"/>
              <a:t>helix</a:t>
            </a:r>
            <a:r>
              <a:rPr lang="da-DK" dirty="0"/>
              <a:t>).</a:t>
            </a:r>
          </a:p>
          <a:p>
            <a:r>
              <a:rPr lang="da-DK" dirty="0"/>
              <a:t>Gelænderet udgøres af skiftevis </a:t>
            </a:r>
            <a:r>
              <a:rPr lang="da-DK" dirty="0" err="1"/>
              <a:t>deoxyribose</a:t>
            </a:r>
            <a:r>
              <a:rPr lang="da-DK" dirty="0"/>
              <a:t> og fosfat.</a:t>
            </a:r>
          </a:p>
          <a:p>
            <a:r>
              <a:rPr lang="da-DK" dirty="0"/>
              <a:t>Trinene udgøres af baserne.</a:t>
            </a:r>
          </a:p>
        </p:txBody>
      </p:sp>
      <p:pic>
        <p:nvPicPr>
          <p:cNvPr id="1026" name="Picture 2" descr="Stål vindelstrappe i forhal">
            <a:extLst>
              <a:ext uri="{FF2B5EF4-FFF2-40B4-BE49-F238E27FC236}">
                <a16:creationId xmlns:a16="http://schemas.microsoft.com/office/drawing/2014/main" id="{8C85209B-9172-D4E9-F6F8-3DBCDA954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5166" b="15208"/>
          <a:stretch/>
        </p:blipFill>
        <p:spPr bwMode="auto">
          <a:xfrm>
            <a:off x="8473318" y="1027906"/>
            <a:ext cx="3572377" cy="41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470C736-2A3E-0126-662A-7BDB68F3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99" y="604104"/>
            <a:ext cx="2076219" cy="49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6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97876-80BB-34C1-E2DC-98E1212C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Tavleøvelse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E75A94-69F6-6EDD-6B50-B9C33BD21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Tegn et nukleotid</a:t>
            </a:r>
          </a:p>
          <a:p>
            <a:r>
              <a:rPr lang="da-DK" dirty="0"/>
              <a:t>Tegn et DNA-molekyle.</a:t>
            </a:r>
          </a:p>
          <a:p>
            <a:r>
              <a:rPr lang="da-DK" dirty="0"/>
              <a:t>Skriv så mange fagbegreber på figuren som muligt.</a:t>
            </a:r>
          </a:p>
        </p:txBody>
      </p:sp>
    </p:spTree>
    <p:extLst>
      <p:ext uri="{BB962C8B-B14F-4D97-AF65-F5344CB8AC3E}">
        <p14:creationId xmlns:p14="http://schemas.microsoft.com/office/powerpoint/2010/main" val="284671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1BB36-671C-192E-8DBE-0E0DAA22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Samtaleøvelse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8415B0-32A1-A3BA-7E9B-4B0079976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1416" cy="435133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da-DK" dirty="0"/>
              <a:t>Beskriv ud fra figuren DNA’s opbygning. Brug så mange fagbegreber som muligt.</a:t>
            </a:r>
          </a:p>
          <a:p>
            <a:pPr marL="514350" indent="-514350">
              <a:buFont typeface="+mj-lt"/>
              <a:buAutoNum type="arabicParenR"/>
            </a:pPr>
            <a:endParaRPr lang="da-DK" dirty="0"/>
          </a:p>
          <a:p>
            <a:pPr marL="514350" indent="-514350">
              <a:buFont typeface="+mj-lt"/>
              <a:buAutoNum type="arabicParenR"/>
            </a:pPr>
            <a:r>
              <a:rPr lang="da-DK" dirty="0"/>
              <a:t>Nedenfor ses én DNA-streng. Hvordan ser den anden DNA-streng ud?</a:t>
            </a:r>
            <a:br>
              <a:rPr lang="da-DK" dirty="0"/>
            </a:br>
            <a:br>
              <a:rPr lang="da-DK" dirty="0"/>
            </a:br>
            <a:r>
              <a:rPr lang="da-DK" dirty="0"/>
              <a:t>A T C G C G C G T A A T C C C T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B56E96E-2642-A975-B38E-5D45B56F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914" y="0"/>
            <a:ext cx="2866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0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BFD94-9B90-07B8-1784-5DAAC940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61811E-AA2E-2941-5933-EE44EC9D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Prøver tilbage</a:t>
            </a:r>
          </a:p>
          <a:p>
            <a:r>
              <a:rPr lang="da-DK" dirty="0"/>
              <a:t>Dagens figur</a:t>
            </a:r>
          </a:p>
          <a:p>
            <a:r>
              <a:rPr lang="da-DK" dirty="0"/>
              <a:t>Opstart på nyt forløb: På opdagelse i generne og i livets udvikling</a:t>
            </a:r>
          </a:p>
          <a:p>
            <a:pPr lvl="1"/>
            <a:r>
              <a:rPr lang="da-DK" dirty="0"/>
              <a:t>DNA og kromosomer</a:t>
            </a:r>
          </a:p>
        </p:txBody>
      </p:sp>
    </p:spTree>
    <p:extLst>
      <p:ext uri="{BB962C8B-B14F-4D97-AF65-F5344CB8AC3E}">
        <p14:creationId xmlns:p14="http://schemas.microsoft.com/office/powerpoint/2010/main" val="95553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623B5-6542-473B-C03D-BE15551D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02E2E2-32FB-9E4D-6CEC-2924390D3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viser figurerne?</a:t>
            </a:r>
          </a:p>
          <a:p>
            <a:r>
              <a:rPr lang="da-DK" dirty="0"/>
              <a:t>Hvad har figurerne at gøre med vores nye emne?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CAA11D9-9944-D5E7-CF91-A5E5C45D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08190"/>
            <a:ext cx="4343400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B1550A84-C3D9-4E8C-076D-F96A36BA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825987"/>
            <a:ext cx="4343400" cy="38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A82EB-52B1-E062-9284-9480D63B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73F583-C76A-0BB5-9EF6-8E1DA78A0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5966" cy="4351338"/>
          </a:xfrm>
        </p:spPr>
        <p:txBody>
          <a:bodyPr/>
          <a:lstStyle/>
          <a:p>
            <a:r>
              <a:rPr lang="da-DK" dirty="0"/>
              <a:t>Et </a:t>
            </a:r>
            <a:r>
              <a:rPr lang="da-DK" b="1" dirty="0"/>
              <a:t>kromosom</a:t>
            </a:r>
            <a:r>
              <a:rPr lang="da-DK" dirty="0"/>
              <a:t> består af et DNA-molekyle viklet rundt om særlige proteiner, der kaldes </a:t>
            </a:r>
            <a:r>
              <a:rPr lang="da-DK" b="1" dirty="0" err="1"/>
              <a:t>histoner</a:t>
            </a:r>
            <a:r>
              <a:rPr lang="da-DK" dirty="0"/>
              <a:t>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0C27F34-4D7D-F5BB-1718-97FD676B6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386" y="0"/>
            <a:ext cx="66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1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835CD-D33A-B968-DFCF-99D6033D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Befrugtning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E20D78-D12A-F489-9F1D-15347065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0" y="5647534"/>
            <a:ext cx="2197100" cy="12104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Sædcellen og ægcellen indeholder hver 23 kromosomer (hos mennesket)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5AE7E60-9BEA-425D-844C-A28ABFC5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4" t="1573" r="950"/>
          <a:stretch>
            <a:fillRect/>
          </a:stretch>
        </p:blipFill>
        <p:spPr>
          <a:xfrm>
            <a:off x="2743200" y="1838325"/>
            <a:ext cx="6705600" cy="3661572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4FFA7B5-5BD0-353F-771E-E60CB5443D19}"/>
              </a:ext>
            </a:extLst>
          </p:cNvPr>
          <p:cNvSpPr txBox="1">
            <a:spLocks/>
          </p:cNvSpPr>
          <p:nvPr/>
        </p:nvSpPr>
        <p:spPr>
          <a:xfrm>
            <a:off x="7598335" y="5647534"/>
            <a:ext cx="2197100" cy="121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Zygoten indeholder 46 kromosomer</a:t>
            </a:r>
          </a:p>
        </p:txBody>
      </p:sp>
    </p:spTree>
    <p:extLst>
      <p:ext uri="{BB962C8B-B14F-4D97-AF65-F5344CB8AC3E}">
        <p14:creationId xmlns:p14="http://schemas.microsoft.com/office/powerpoint/2010/main" val="374964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7B2BD-834F-2F01-999E-7E6037A0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Befrugtning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9BCD0-3B15-F3E3-CEE8-135A5DBF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6600" cy="4351338"/>
          </a:xfrm>
        </p:spPr>
        <p:txBody>
          <a:bodyPr/>
          <a:lstStyle/>
          <a:p>
            <a:r>
              <a:rPr lang="da-DK" b="1" dirty="0"/>
              <a:t>Haploid celle</a:t>
            </a:r>
            <a:r>
              <a:rPr lang="da-DK" dirty="0"/>
              <a:t>: Indeholder ét kromosomsæt</a:t>
            </a:r>
          </a:p>
          <a:p>
            <a:endParaRPr lang="da-DK" dirty="0"/>
          </a:p>
          <a:p>
            <a:r>
              <a:rPr lang="da-DK" b="1" dirty="0" err="1"/>
              <a:t>Diploid</a:t>
            </a:r>
            <a:r>
              <a:rPr lang="da-DK" b="1" dirty="0"/>
              <a:t> celle</a:t>
            </a:r>
            <a:r>
              <a:rPr lang="da-DK" dirty="0"/>
              <a:t>:</a:t>
            </a:r>
            <a:br>
              <a:rPr lang="da-DK" dirty="0"/>
            </a:br>
            <a:r>
              <a:rPr lang="da-DK" dirty="0"/>
              <a:t>Indeholder to kromosomsæt.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0227F4E-E219-1274-E3E4-62436210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4" t="1573" r="950"/>
          <a:stretch>
            <a:fillRect/>
          </a:stretch>
        </p:blipFill>
        <p:spPr>
          <a:xfrm>
            <a:off x="4896373" y="2170508"/>
            <a:ext cx="6705600" cy="36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60421-9EAA-6138-62EE-66BE53CF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Kromosomer hos mennesket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1879C4-A487-4478-E006-5A2DAB5C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6600" cy="4351338"/>
          </a:xfrm>
        </p:spPr>
        <p:txBody>
          <a:bodyPr/>
          <a:lstStyle/>
          <a:p>
            <a:r>
              <a:rPr lang="da-DK" dirty="0"/>
              <a:t>Kromosompar 1-22 er navngivet efter størrelse (Kromosompar nummer 1 er størst, herefter kromosompar 2 osv. 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80C33C5-DEF9-0251-C9BB-6F813CCE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5625"/>
            <a:ext cx="7772400" cy="42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8871B-C5BE-377B-162A-6B268996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B5CF-F7C1-735C-5C12-CBC04395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Kromosomer hos mennesket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8B6B70-513B-6539-C440-229F7FBD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6600" cy="4351338"/>
          </a:xfrm>
        </p:spPr>
        <p:txBody>
          <a:bodyPr/>
          <a:lstStyle/>
          <a:p>
            <a:r>
              <a:rPr lang="da-DK" b="1" dirty="0" err="1"/>
              <a:t>Autosomer</a:t>
            </a:r>
            <a:r>
              <a:rPr lang="da-DK" dirty="0"/>
              <a:t>: De 44 kromosomer i kromosompar 1-22</a:t>
            </a:r>
          </a:p>
          <a:p>
            <a:endParaRPr lang="da-DK" dirty="0"/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1B0D69-4C7A-3B9B-4404-393D2B471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5625"/>
            <a:ext cx="7772400" cy="42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9D149-0738-B7F5-3BA1-D4E720AA0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4E58E-5726-B62E-5D95-93276F17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Kromosomer hos mennesket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73FDC-D54E-EF4D-BAE6-E666CE88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6600" cy="4351338"/>
          </a:xfrm>
        </p:spPr>
        <p:txBody>
          <a:bodyPr/>
          <a:lstStyle/>
          <a:p>
            <a:r>
              <a:rPr lang="da-DK" b="1" dirty="0" err="1"/>
              <a:t>Autosomer</a:t>
            </a:r>
            <a:r>
              <a:rPr lang="da-DK" dirty="0"/>
              <a:t>: De 44 kromosomer i kromosompar 1-22</a:t>
            </a:r>
          </a:p>
          <a:p>
            <a:endParaRPr lang="da-DK" dirty="0"/>
          </a:p>
          <a:p>
            <a:r>
              <a:rPr lang="da-DK" b="1" dirty="0"/>
              <a:t>Kønskromosomer</a:t>
            </a:r>
            <a:r>
              <a:rPr lang="da-DK" dirty="0"/>
              <a:t>: X og Y</a:t>
            </a:r>
            <a:br>
              <a:rPr lang="da-DK" dirty="0"/>
            </a:br>
            <a:br>
              <a:rPr lang="da-DK" dirty="0"/>
            </a:br>
            <a:r>
              <a:rPr lang="da-DK" dirty="0"/>
              <a:t>Kvinder har XX</a:t>
            </a:r>
            <a:br>
              <a:rPr lang="da-DK" dirty="0"/>
            </a:br>
            <a:r>
              <a:rPr lang="da-DK" dirty="0"/>
              <a:t>Mænd har XY</a:t>
            </a:r>
            <a:br>
              <a:rPr lang="da-DK" dirty="0"/>
            </a:b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7E2CBF4-175C-BE05-FD63-6E7224D4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5625"/>
            <a:ext cx="7772400" cy="42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472</Words>
  <Application>Microsoft Macintosh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Kromosomer og DNA</vt:lpstr>
      <vt:lpstr>Plan</vt:lpstr>
      <vt:lpstr>Dagens figur</vt:lpstr>
      <vt:lpstr>Kromosomer</vt:lpstr>
      <vt:lpstr>Befrugtning</vt:lpstr>
      <vt:lpstr>Befrugtning</vt:lpstr>
      <vt:lpstr>Kromosomer hos mennesket</vt:lpstr>
      <vt:lpstr>Kromosomer hos mennesket</vt:lpstr>
      <vt:lpstr>Kromosomer hos mennesket</vt:lpstr>
      <vt:lpstr>Kromosomantal i andre arter</vt:lpstr>
      <vt:lpstr>Begrebsøvelse</vt:lpstr>
      <vt:lpstr>DNA’s opbygning</vt:lpstr>
      <vt:lpstr>DNA’s opbygning</vt:lpstr>
      <vt:lpstr>Baseparringsprincippet</vt:lpstr>
      <vt:lpstr>DNA’s opbygning</vt:lpstr>
      <vt:lpstr>DNA’s opbygning</vt:lpstr>
      <vt:lpstr>Tavleøvelse</vt:lpstr>
      <vt:lpstr>Samtaleøvelse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Kromosomer og DNA</dc:title>
  <dc:creator>Klara Jensen</dc:creator>
  <cp:lastModifiedBy>Klara Jensen</cp:lastModifiedBy>
  <cp:revision>1</cp:revision>
  <dcterms:created xsi:type="dcterms:W3CDTF">2023-12-18T19:11:41Z</dcterms:created>
  <dcterms:modified xsi:type="dcterms:W3CDTF">2025-12-02T09:14:16Z</dcterms:modified>
</cp:coreProperties>
</file>