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1" r:id="rId5"/>
    <p:sldId id="266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70" r:id="rId15"/>
    <p:sldId id="260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B84C6-CD7D-E443-B40D-C807BEEC64E3}" v="35" dt="2025-12-07T10:58:39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557"/>
  </p:normalViewPr>
  <p:slideViewPr>
    <p:cSldViewPr snapToGrid="0">
      <p:cViewPr varScale="1">
        <p:scale>
          <a:sx n="105" d="100"/>
          <a:sy n="105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undo custSel addSld delSld modSld">
      <pc:chgData name="Klara Jensen" userId="5e70cf2d-534e-4b57-be02-6afb43ed7e61" providerId="ADAL" clId="{ECF5B220-A270-5353-9202-B5452D27BE5F}" dt="2025-12-08T08:13:05.389" v="882" actId="20577"/>
      <pc:docMkLst>
        <pc:docMk/>
      </pc:docMkLst>
      <pc:sldChg chg="addSp delSp modSp mod delDesignElem chgLayout">
        <pc:chgData name="Klara Jensen" userId="5e70cf2d-534e-4b57-be02-6afb43ed7e61" providerId="ADAL" clId="{ECF5B220-A270-5353-9202-B5452D27BE5F}" dt="2025-12-07T10:18:04.057" v="2" actId="122"/>
        <pc:sldMkLst>
          <pc:docMk/>
          <pc:sldMk cId="2482757142" sldId="256"/>
        </pc:sldMkLst>
        <pc:spChg chg="mod ord">
          <ac:chgData name="Klara Jensen" userId="5e70cf2d-534e-4b57-be02-6afb43ed7e61" providerId="ADAL" clId="{ECF5B220-A270-5353-9202-B5452D27BE5F}" dt="2025-12-07T10:18:04.057" v="2" actId="122"/>
          <ac:spMkLst>
            <pc:docMk/>
            <pc:sldMk cId="2482757142" sldId="256"/>
            <ac:spMk id="2" creationId="{4D7C8BF6-BFC3-BD49-B67A-2BFC888CC400}"/>
          </ac:spMkLst>
        </pc:spChg>
        <pc:spChg chg="del">
          <ac:chgData name="Klara Jensen" userId="5e70cf2d-534e-4b57-be02-6afb43ed7e61" providerId="ADAL" clId="{ECF5B220-A270-5353-9202-B5452D27BE5F}" dt="2025-12-07T10:18:00.202" v="1" actId="700"/>
          <ac:spMkLst>
            <pc:docMk/>
            <pc:sldMk cId="2482757142" sldId="256"/>
            <ac:spMk id="3" creationId="{B8B47972-62F9-0332-921A-B808CCABCCC7}"/>
          </ac:spMkLst>
        </pc:spChg>
        <pc:spChg chg="add mod ord">
          <ac:chgData name="Klara Jensen" userId="5e70cf2d-534e-4b57-be02-6afb43ed7e61" providerId="ADAL" clId="{ECF5B220-A270-5353-9202-B5452D27BE5F}" dt="2025-12-07T10:18:00.202" v="1" actId="700"/>
          <ac:spMkLst>
            <pc:docMk/>
            <pc:sldMk cId="2482757142" sldId="256"/>
            <ac:spMk id="4" creationId="{1C84E53B-5171-4E9C-69CB-BA3142D1F13D}"/>
          </ac:spMkLst>
        </pc:spChg>
        <pc:spChg chg="del">
          <ac:chgData name="Klara Jensen" userId="5e70cf2d-534e-4b57-be02-6afb43ed7e61" providerId="ADAL" clId="{ECF5B220-A270-5353-9202-B5452D27BE5F}" dt="2025-12-07T10:18:00.202" v="1" actId="700"/>
          <ac:spMkLst>
            <pc:docMk/>
            <pc:sldMk cId="2482757142" sldId="256"/>
            <ac:spMk id="1033" creationId="{7D9D36D6-2AC5-46A1-A849-4C82D5264A3A}"/>
          </ac:spMkLst>
        </pc:spChg>
        <pc:picChg chg="del">
          <ac:chgData name="Klara Jensen" userId="5e70cf2d-534e-4b57-be02-6afb43ed7e61" providerId="ADAL" clId="{ECF5B220-A270-5353-9202-B5452D27BE5F}" dt="2025-12-07T10:17:39.318" v="0" actId="478"/>
          <ac:picMkLst>
            <pc:docMk/>
            <pc:sldMk cId="2482757142" sldId="256"/>
            <ac:picMk id="1026" creationId="{AB2C837A-1A30-1C09-9222-7C99257546C4}"/>
          </ac:picMkLst>
        </pc:picChg>
      </pc:sldChg>
      <pc:sldChg chg="modSp mod">
        <pc:chgData name="Klara Jensen" userId="5e70cf2d-534e-4b57-be02-6afb43ed7e61" providerId="ADAL" clId="{ECF5B220-A270-5353-9202-B5452D27BE5F}" dt="2025-12-07T10:18:16.200" v="27" actId="20577"/>
        <pc:sldMkLst>
          <pc:docMk/>
          <pc:sldMk cId="3572635672" sldId="257"/>
        </pc:sldMkLst>
        <pc:spChg chg="mod">
          <ac:chgData name="Klara Jensen" userId="5e70cf2d-534e-4b57-be02-6afb43ed7e61" providerId="ADAL" clId="{ECF5B220-A270-5353-9202-B5452D27BE5F}" dt="2025-12-07T10:18:16.200" v="27" actId="20577"/>
          <ac:spMkLst>
            <pc:docMk/>
            <pc:sldMk cId="3572635672" sldId="257"/>
            <ac:spMk id="3" creationId="{3A927FB5-70DC-F722-236D-522087ED0453}"/>
          </ac:spMkLst>
        </pc:spChg>
      </pc:sldChg>
      <pc:sldChg chg="addSp delSp modSp mod">
        <pc:chgData name="Klara Jensen" userId="5e70cf2d-534e-4b57-be02-6afb43ed7e61" providerId="ADAL" clId="{ECF5B220-A270-5353-9202-B5452D27BE5F}" dt="2025-12-07T10:22:24.697" v="54" actId="14100"/>
        <pc:sldMkLst>
          <pc:docMk/>
          <pc:sldMk cId="3838354615" sldId="258"/>
        </pc:sldMkLst>
        <pc:spChg chg="add mod">
          <ac:chgData name="Klara Jensen" userId="5e70cf2d-534e-4b57-be02-6afb43ed7e61" providerId="ADAL" clId="{ECF5B220-A270-5353-9202-B5452D27BE5F}" dt="2025-12-07T10:22:07.451" v="52" actId="208"/>
          <ac:spMkLst>
            <pc:docMk/>
            <pc:sldMk cId="3838354615" sldId="258"/>
            <ac:spMk id="5" creationId="{12087845-4F27-A861-3B06-2170E78AE468}"/>
          </ac:spMkLst>
        </pc:spChg>
        <pc:picChg chg="add mod">
          <ac:chgData name="Klara Jensen" userId="5e70cf2d-534e-4b57-be02-6afb43ed7e61" providerId="ADAL" clId="{ECF5B220-A270-5353-9202-B5452D27BE5F}" dt="2025-12-07T10:20:20.469" v="33" actId="1076"/>
          <ac:picMkLst>
            <pc:docMk/>
            <pc:sldMk cId="3838354615" sldId="258"/>
            <ac:picMk id="4" creationId="{B4032421-CF2A-BFC3-2491-7C703984A26D}"/>
          </ac:picMkLst>
        </pc:picChg>
        <pc:picChg chg="mod">
          <ac:chgData name="Klara Jensen" userId="5e70cf2d-534e-4b57-be02-6afb43ed7e61" providerId="ADAL" clId="{ECF5B220-A270-5353-9202-B5452D27BE5F}" dt="2025-12-07T10:22:24.697" v="54" actId="14100"/>
          <ac:picMkLst>
            <pc:docMk/>
            <pc:sldMk cId="3838354615" sldId="258"/>
            <ac:picMk id="1026" creationId="{56E26AF4-92E2-AE95-FB37-A230EA5C9CF0}"/>
          </ac:picMkLst>
        </pc:picChg>
        <pc:picChg chg="del">
          <ac:chgData name="Klara Jensen" userId="5e70cf2d-534e-4b57-be02-6afb43ed7e61" providerId="ADAL" clId="{ECF5B220-A270-5353-9202-B5452D27BE5F}" dt="2025-12-07T10:20:08.474" v="28" actId="478"/>
          <ac:picMkLst>
            <pc:docMk/>
            <pc:sldMk cId="3838354615" sldId="258"/>
            <ac:picMk id="1028" creationId="{2B25CB42-D33C-45AA-7ADE-692398CBFE55}"/>
          </ac:picMkLst>
        </pc:picChg>
        <pc:cxnChg chg="add mod">
          <ac:chgData name="Klara Jensen" userId="5e70cf2d-534e-4b57-be02-6afb43ed7e61" providerId="ADAL" clId="{ECF5B220-A270-5353-9202-B5452D27BE5F}" dt="2025-12-07T10:22:24.697" v="54" actId="14100"/>
          <ac:cxnSpMkLst>
            <pc:docMk/>
            <pc:sldMk cId="3838354615" sldId="258"/>
            <ac:cxnSpMk id="7" creationId="{7C71C574-5E6A-D8CA-234B-A19EDF81B0B2}"/>
          </ac:cxnSpMkLst>
        </pc:cxnChg>
      </pc:sldChg>
      <pc:sldChg chg="del">
        <pc:chgData name="Klara Jensen" userId="5e70cf2d-534e-4b57-be02-6afb43ed7e61" providerId="ADAL" clId="{ECF5B220-A270-5353-9202-B5452D27BE5F}" dt="2025-12-07T10:22:37.580" v="55" actId="2696"/>
        <pc:sldMkLst>
          <pc:docMk/>
          <pc:sldMk cId="138248103" sldId="259"/>
        </pc:sldMkLst>
      </pc:sldChg>
      <pc:sldChg chg="addSp delSp modSp mod">
        <pc:chgData name="Klara Jensen" userId="5e70cf2d-534e-4b57-be02-6afb43ed7e61" providerId="ADAL" clId="{ECF5B220-A270-5353-9202-B5452D27BE5F}" dt="2025-12-07T10:51:23.326" v="788" actId="20577"/>
        <pc:sldMkLst>
          <pc:docMk/>
          <pc:sldMk cId="318301217" sldId="266"/>
        </pc:sldMkLst>
        <pc:spChg chg="add del mod">
          <ac:chgData name="Klara Jensen" userId="5e70cf2d-534e-4b57-be02-6afb43ed7e61" providerId="ADAL" clId="{ECF5B220-A270-5353-9202-B5452D27BE5F}" dt="2025-12-07T10:51:23.326" v="788" actId="20577"/>
          <ac:spMkLst>
            <pc:docMk/>
            <pc:sldMk cId="318301217" sldId="266"/>
            <ac:spMk id="3" creationId="{65C74A66-C804-4578-9496-65567D80CF23}"/>
          </ac:spMkLst>
        </pc:spChg>
        <pc:spChg chg="add mod">
          <ac:chgData name="Klara Jensen" userId="5e70cf2d-534e-4b57-be02-6afb43ed7e61" providerId="ADAL" clId="{ECF5B220-A270-5353-9202-B5452D27BE5F}" dt="2025-12-07T10:32:55.113" v="296" actId="2085"/>
          <ac:spMkLst>
            <pc:docMk/>
            <pc:sldMk cId="318301217" sldId="266"/>
            <ac:spMk id="5" creationId="{600150EB-6ABE-6D70-1446-8BD9491013F7}"/>
          </ac:spMkLst>
        </pc:spChg>
        <pc:spChg chg="add mod">
          <ac:chgData name="Klara Jensen" userId="5e70cf2d-534e-4b57-be02-6afb43ed7e61" providerId="ADAL" clId="{ECF5B220-A270-5353-9202-B5452D27BE5F}" dt="2025-12-07T10:33:12.093" v="299" actId="2085"/>
          <ac:spMkLst>
            <pc:docMk/>
            <pc:sldMk cId="318301217" sldId="266"/>
            <ac:spMk id="6" creationId="{2FB7F0F5-9E8D-FB34-C51A-008D8B3F6F20}"/>
          </ac:spMkLst>
        </pc:spChg>
        <pc:spChg chg="add mod">
          <ac:chgData name="Klara Jensen" userId="5e70cf2d-534e-4b57-be02-6afb43ed7e61" providerId="ADAL" clId="{ECF5B220-A270-5353-9202-B5452D27BE5F}" dt="2025-12-07T10:33:30.694" v="302" actId="2085"/>
          <ac:spMkLst>
            <pc:docMk/>
            <pc:sldMk cId="318301217" sldId="266"/>
            <ac:spMk id="7" creationId="{9883A787-525C-A36E-F011-A1014FB1B255}"/>
          </ac:spMkLst>
        </pc:spChg>
        <pc:spChg chg="add mod">
          <ac:chgData name="Klara Jensen" userId="5e70cf2d-534e-4b57-be02-6afb43ed7e61" providerId="ADAL" clId="{ECF5B220-A270-5353-9202-B5452D27BE5F}" dt="2025-12-07T10:33:47.159" v="305" actId="2085"/>
          <ac:spMkLst>
            <pc:docMk/>
            <pc:sldMk cId="318301217" sldId="266"/>
            <ac:spMk id="8" creationId="{09D5C7B1-1C94-E00F-E4FC-75C577867F3E}"/>
          </ac:spMkLst>
        </pc:spChg>
        <pc:spChg chg="add mod">
          <ac:chgData name="Klara Jensen" userId="5e70cf2d-534e-4b57-be02-6afb43ed7e61" providerId="ADAL" clId="{ECF5B220-A270-5353-9202-B5452D27BE5F}" dt="2025-12-07T10:34:02.025" v="308" actId="2085"/>
          <ac:spMkLst>
            <pc:docMk/>
            <pc:sldMk cId="318301217" sldId="266"/>
            <ac:spMk id="9" creationId="{EC3242A0-BCC7-8A45-45B1-CC7AA3BEE671}"/>
          </ac:spMkLst>
        </pc:spChg>
        <pc:spChg chg="add mod">
          <ac:chgData name="Klara Jensen" userId="5e70cf2d-534e-4b57-be02-6afb43ed7e61" providerId="ADAL" clId="{ECF5B220-A270-5353-9202-B5452D27BE5F}" dt="2025-12-07T10:34:19.009" v="311" actId="2085"/>
          <ac:spMkLst>
            <pc:docMk/>
            <pc:sldMk cId="318301217" sldId="266"/>
            <ac:spMk id="10" creationId="{4EEECABF-151B-5350-7DA9-BD22024CF42E}"/>
          </ac:spMkLst>
        </pc:spChg>
        <pc:picChg chg="mod">
          <ac:chgData name="Klara Jensen" userId="5e70cf2d-534e-4b57-be02-6afb43ed7e61" providerId="ADAL" clId="{ECF5B220-A270-5353-9202-B5452D27BE5F}" dt="2025-12-07T10:29:03.718" v="69" actId="1076"/>
          <ac:picMkLst>
            <pc:docMk/>
            <pc:sldMk cId="318301217" sldId="266"/>
            <ac:picMk id="4" creationId="{0CE08429-854E-A5FB-E9B9-E1AF24B02D41}"/>
          </ac:picMkLst>
        </pc:picChg>
      </pc:sldChg>
      <pc:sldChg chg="del">
        <pc:chgData name="Klara Jensen" userId="5e70cf2d-534e-4b57-be02-6afb43ed7e61" providerId="ADAL" clId="{ECF5B220-A270-5353-9202-B5452D27BE5F}" dt="2025-12-07T10:40:15.087" v="551" actId="2696"/>
        <pc:sldMkLst>
          <pc:docMk/>
          <pc:sldMk cId="3928247440" sldId="267"/>
        </pc:sldMkLst>
      </pc:sldChg>
      <pc:sldChg chg="addSp delSp modSp del mod">
        <pc:chgData name="Klara Jensen" userId="5e70cf2d-534e-4b57-be02-6afb43ed7e61" providerId="ADAL" clId="{ECF5B220-A270-5353-9202-B5452D27BE5F}" dt="2025-12-07T11:00:58.271" v="812" actId="2696"/>
        <pc:sldMkLst>
          <pc:docMk/>
          <pc:sldMk cId="2667851035" sldId="268"/>
        </pc:sldMkLst>
        <pc:spChg chg="del mod">
          <ac:chgData name="Klara Jensen" userId="5e70cf2d-534e-4b57-be02-6afb43ed7e61" providerId="ADAL" clId="{ECF5B220-A270-5353-9202-B5452D27BE5F}" dt="2025-12-07T10:58:29.647" v="807" actId="478"/>
          <ac:spMkLst>
            <pc:docMk/>
            <pc:sldMk cId="2667851035" sldId="268"/>
            <ac:spMk id="3" creationId="{7B812807-E3EA-1686-C649-07F5E00BCA0A}"/>
          </ac:spMkLst>
        </pc:spChg>
        <pc:spChg chg="add del mod">
          <ac:chgData name="Klara Jensen" userId="5e70cf2d-534e-4b57-be02-6afb43ed7e61" providerId="ADAL" clId="{ECF5B220-A270-5353-9202-B5452D27BE5F}" dt="2025-12-07T11:00:57.778" v="811"/>
          <ac:spMkLst>
            <pc:docMk/>
            <pc:sldMk cId="2667851035" sldId="268"/>
            <ac:spMk id="5" creationId="{D6492142-E7D8-DB47-7043-25FBCAA2F6F3}"/>
          </ac:spMkLst>
        </pc:spChg>
        <pc:picChg chg="mod">
          <ac:chgData name="Klara Jensen" userId="5e70cf2d-534e-4b57-be02-6afb43ed7e61" providerId="ADAL" clId="{ECF5B220-A270-5353-9202-B5452D27BE5F}" dt="2025-12-07T10:58:16.927" v="805" actId="1076"/>
          <ac:picMkLst>
            <pc:docMk/>
            <pc:sldMk cId="2667851035" sldId="268"/>
            <ac:picMk id="4" creationId="{2BF351B4-FC2C-ADC8-FDD5-81AB25C5E007}"/>
          </ac:picMkLst>
        </pc:picChg>
      </pc:sldChg>
      <pc:sldChg chg="modSp mod">
        <pc:chgData name="Klara Jensen" userId="5e70cf2d-534e-4b57-be02-6afb43ed7e61" providerId="ADAL" clId="{ECF5B220-A270-5353-9202-B5452D27BE5F}" dt="2025-12-07T11:01:14.484" v="820" actId="20577"/>
        <pc:sldMkLst>
          <pc:docMk/>
          <pc:sldMk cId="1581124205" sldId="270"/>
        </pc:sldMkLst>
        <pc:spChg chg="mod">
          <ac:chgData name="Klara Jensen" userId="5e70cf2d-534e-4b57-be02-6afb43ed7e61" providerId="ADAL" clId="{ECF5B220-A270-5353-9202-B5452D27BE5F}" dt="2025-12-07T11:01:14.484" v="820" actId="20577"/>
          <ac:spMkLst>
            <pc:docMk/>
            <pc:sldMk cId="1581124205" sldId="270"/>
            <ac:spMk id="3" creationId="{58C22B0A-0341-2C4B-4A40-9A7E4F1D960F}"/>
          </ac:spMkLst>
        </pc:spChg>
      </pc:sldChg>
      <pc:sldChg chg="del">
        <pc:chgData name="Klara Jensen" userId="5e70cf2d-534e-4b57-be02-6afb43ed7e61" providerId="ADAL" clId="{ECF5B220-A270-5353-9202-B5452D27BE5F}" dt="2025-12-07T10:52:33.312" v="789" actId="2696"/>
        <pc:sldMkLst>
          <pc:docMk/>
          <pc:sldMk cId="1119911545" sldId="271"/>
        </pc:sldMkLst>
      </pc:sldChg>
      <pc:sldChg chg="modSp add mod">
        <pc:chgData name="Klara Jensen" userId="5e70cf2d-534e-4b57-be02-6afb43ed7e61" providerId="ADAL" clId="{ECF5B220-A270-5353-9202-B5452D27BE5F}" dt="2025-12-07T10:36:17.158" v="365" actId="20577"/>
        <pc:sldMkLst>
          <pc:docMk/>
          <pc:sldMk cId="133182518" sldId="272"/>
        </pc:sldMkLst>
        <pc:spChg chg="mod">
          <ac:chgData name="Klara Jensen" userId="5e70cf2d-534e-4b57-be02-6afb43ed7e61" providerId="ADAL" clId="{ECF5B220-A270-5353-9202-B5452D27BE5F}" dt="2025-12-07T10:35:32.436" v="341" actId="20577"/>
          <ac:spMkLst>
            <pc:docMk/>
            <pc:sldMk cId="133182518" sldId="272"/>
            <ac:spMk id="2" creationId="{4D31AE8F-8640-2CA7-ACA8-C2F4845FE563}"/>
          </ac:spMkLst>
        </pc:spChg>
        <pc:spChg chg="mod">
          <ac:chgData name="Klara Jensen" userId="5e70cf2d-534e-4b57-be02-6afb43ed7e61" providerId="ADAL" clId="{ECF5B220-A270-5353-9202-B5452D27BE5F}" dt="2025-12-07T10:36:17.158" v="365" actId="20577"/>
          <ac:spMkLst>
            <pc:docMk/>
            <pc:sldMk cId="133182518" sldId="272"/>
            <ac:spMk id="3" creationId="{F26C31BB-8D08-962B-BA01-846AB20807EC}"/>
          </ac:spMkLst>
        </pc:spChg>
      </pc:sldChg>
      <pc:sldChg chg="modSp add mod">
        <pc:chgData name="Klara Jensen" userId="5e70cf2d-534e-4b57-be02-6afb43ed7e61" providerId="ADAL" clId="{ECF5B220-A270-5353-9202-B5452D27BE5F}" dt="2025-12-07T10:37:14.732" v="406" actId="20577"/>
        <pc:sldMkLst>
          <pc:docMk/>
          <pc:sldMk cId="3328116844" sldId="273"/>
        </pc:sldMkLst>
        <pc:spChg chg="mod">
          <ac:chgData name="Klara Jensen" userId="5e70cf2d-534e-4b57-be02-6afb43ed7e61" providerId="ADAL" clId="{ECF5B220-A270-5353-9202-B5452D27BE5F}" dt="2025-12-07T10:37:14.732" v="406" actId="20577"/>
          <ac:spMkLst>
            <pc:docMk/>
            <pc:sldMk cId="3328116844" sldId="273"/>
            <ac:spMk id="3" creationId="{74A242DA-D2D3-AEAE-D742-EB53C6252ED3}"/>
          </ac:spMkLst>
        </pc:spChg>
      </pc:sldChg>
      <pc:sldChg chg="new del">
        <pc:chgData name="Klara Jensen" userId="5e70cf2d-534e-4b57-be02-6afb43ed7e61" providerId="ADAL" clId="{ECF5B220-A270-5353-9202-B5452D27BE5F}" dt="2025-12-07T10:38:39.368" v="539" actId="2696"/>
        <pc:sldMkLst>
          <pc:docMk/>
          <pc:sldMk cId="4205816463" sldId="274"/>
        </pc:sldMkLst>
      </pc:sldChg>
      <pc:sldChg chg="modSp add mod">
        <pc:chgData name="Klara Jensen" userId="5e70cf2d-534e-4b57-be02-6afb43ed7e61" providerId="ADAL" clId="{ECF5B220-A270-5353-9202-B5452D27BE5F}" dt="2025-12-07T10:38:36.134" v="538" actId="20577"/>
        <pc:sldMkLst>
          <pc:docMk/>
          <pc:sldMk cId="2680556235" sldId="275"/>
        </pc:sldMkLst>
        <pc:spChg chg="mod">
          <ac:chgData name="Klara Jensen" userId="5e70cf2d-534e-4b57-be02-6afb43ed7e61" providerId="ADAL" clId="{ECF5B220-A270-5353-9202-B5452D27BE5F}" dt="2025-12-07T10:38:36.134" v="538" actId="20577"/>
          <ac:spMkLst>
            <pc:docMk/>
            <pc:sldMk cId="2680556235" sldId="275"/>
            <ac:spMk id="3" creationId="{21A85DA5-E3F2-E8BE-3C71-30537CE98369}"/>
          </ac:spMkLst>
        </pc:spChg>
      </pc:sldChg>
      <pc:sldChg chg="addSp delSp modSp add mod">
        <pc:chgData name="Klara Jensen" userId="5e70cf2d-534e-4b57-be02-6afb43ed7e61" providerId="ADAL" clId="{ECF5B220-A270-5353-9202-B5452D27BE5F}" dt="2025-12-07T10:44:02.857" v="554" actId="478"/>
        <pc:sldMkLst>
          <pc:docMk/>
          <pc:sldMk cId="1098413535" sldId="276"/>
        </pc:sldMkLst>
        <pc:spChg chg="del">
          <ac:chgData name="Klara Jensen" userId="5e70cf2d-534e-4b57-be02-6afb43ed7e61" providerId="ADAL" clId="{ECF5B220-A270-5353-9202-B5452D27BE5F}" dt="2025-12-07T10:39:42.624" v="544" actId="478"/>
          <ac:spMkLst>
            <pc:docMk/>
            <pc:sldMk cId="1098413535" sldId="276"/>
            <ac:spMk id="5" creationId="{AB90CD83-4B41-2378-1461-F5B6720B7341}"/>
          </ac:spMkLst>
        </pc:spChg>
        <pc:spChg chg="del">
          <ac:chgData name="Klara Jensen" userId="5e70cf2d-534e-4b57-be02-6afb43ed7e61" providerId="ADAL" clId="{ECF5B220-A270-5353-9202-B5452D27BE5F}" dt="2025-12-07T10:39:41.033" v="543" actId="478"/>
          <ac:spMkLst>
            <pc:docMk/>
            <pc:sldMk cId="1098413535" sldId="276"/>
            <ac:spMk id="6" creationId="{7B036D2A-DEF3-16A3-AD42-5CD77A4D4432}"/>
          </ac:spMkLst>
        </pc:spChg>
        <pc:spChg chg="del">
          <ac:chgData name="Klara Jensen" userId="5e70cf2d-534e-4b57-be02-6afb43ed7e61" providerId="ADAL" clId="{ECF5B220-A270-5353-9202-B5452D27BE5F}" dt="2025-12-07T10:39:44.353" v="545" actId="478"/>
          <ac:spMkLst>
            <pc:docMk/>
            <pc:sldMk cId="1098413535" sldId="276"/>
            <ac:spMk id="7" creationId="{D8F2454F-87ED-5AA6-242E-88638C8539BB}"/>
          </ac:spMkLst>
        </pc:spChg>
        <pc:spChg chg="del">
          <ac:chgData name="Klara Jensen" userId="5e70cf2d-534e-4b57-be02-6afb43ed7e61" providerId="ADAL" clId="{ECF5B220-A270-5353-9202-B5452D27BE5F}" dt="2025-12-07T10:39:45.830" v="546" actId="478"/>
          <ac:spMkLst>
            <pc:docMk/>
            <pc:sldMk cId="1098413535" sldId="276"/>
            <ac:spMk id="8" creationId="{DBA3D109-4CD3-3191-19F9-D69C35DEC61A}"/>
          </ac:spMkLst>
        </pc:spChg>
        <pc:spChg chg="del">
          <ac:chgData name="Klara Jensen" userId="5e70cf2d-534e-4b57-be02-6afb43ed7e61" providerId="ADAL" clId="{ECF5B220-A270-5353-9202-B5452D27BE5F}" dt="2025-12-07T10:39:49.333" v="548" actId="478"/>
          <ac:spMkLst>
            <pc:docMk/>
            <pc:sldMk cId="1098413535" sldId="276"/>
            <ac:spMk id="9" creationId="{FDA3B8FD-479E-9B93-7A8D-565AE6B55403}"/>
          </ac:spMkLst>
        </pc:spChg>
        <pc:spChg chg="del">
          <ac:chgData name="Klara Jensen" userId="5e70cf2d-534e-4b57-be02-6afb43ed7e61" providerId="ADAL" clId="{ECF5B220-A270-5353-9202-B5452D27BE5F}" dt="2025-12-07T10:39:47.343" v="547" actId="478"/>
          <ac:spMkLst>
            <pc:docMk/>
            <pc:sldMk cId="1098413535" sldId="276"/>
            <ac:spMk id="10" creationId="{2C849183-1B1A-13CF-6B45-662D15EE9958}"/>
          </ac:spMkLst>
        </pc:spChg>
        <pc:picChg chg="del mod">
          <ac:chgData name="Klara Jensen" userId="5e70cf2d-534e-4b57-be02-6afb43ed7e61" providerId="ADAL" clId="{ECF5B220-A270-5353-9202-B5452D27BE5F}" dt="2025-12-07T10:39:39.529" v="542" actId="478"/>
          <ac:picMkLst>
            <pc:docMk/>
            <pc:sldMk cId="1098413535" sldId="276"/>
            <ac:picMk id="4" creationId="{C8C9CC8C-6CB9-DA04-7F23-B0F4DD24550F}"/>
          </ac:picMkLst>
        </pc:picChg>
        <pc:picChg chg="add mod">
          <ac:chgData name="Klara Jensen" userId="5e70cf2d-534e-4b57-be02-6afb43ed7e61" providerId="ADAL" clId="{ECF5B220-A270-5353-9202-B5452D27BE5F}" dt="2025-12-07T10:40:08.582" v="550" actId="1076"/>
          <ac:picMkLst>
            <pc:docMk/>
            <pc:sldMk cId="1098413535" sldId="276"/>
            <ac:picMk id="11" creationId="{8EE78146-BFF5-9891-2CE7-E8D60DD3606A}"/>
          </ac:picMkLst>
        </pc:picChg>
        <pc:picChg chg="add del">
          <ac:chgData name="Klara Jensen" userId="5e70cf2d-534e-4b57-be02-6afb43ed7e61" providerId="ADAL" clId="{ECF5B220-A270-5353-9202-B5452D27BE5F}" dt="2025-12-07T10:44:02.857" v="554" actId="478"/>
          <ac:picMkLst>
            <pc:docMk/>
            <pc:sldMk cId="1098413535" sldId="276"/>
            <ac:picMk id="12" creationId="{8CB63068-4772-5302-D0A4-881F17F3CD4C}"/>
          </ac:picMkLst>
        </pc:picChg>
      </pc:sldChg>
      <pc:sldChg chg="delSp modSp add mod">
        <pc:chgData name="Klara Jensen" userId="5e70cf2d-534e-4b57-be02-6afb43ed7e61" providerId="ADAL" clId="{ECF5B220-A270-5353-9202-B5452D27BE5F}" dt="2025-12-07T10:55:42.717" v="804" actId="1076"/>
        <pc:sldMkLst>
          <pc:docMk/>
          <pc:sldMk cId="606227852" sldId="277"/>
        </pc:sldMkLst>
        <pc:picChg chg="del">
          <ac:chgData name="Klara Jensen" userId="5e70cf2d-534e-4b57-be02-6afb43ed7e61" providerId="ADAL" clId="{ECF5B220-A270-5353-9202-B5452D27BE5F}" dt="2025-12-07T10:44:06.154" v="555" actId="478"/>
          <ac:picMkLst>
            <pc:docMk/>
            <pc:sldMk cId="606227852" sldId="277"/>
            <ac:picMk id="11" creationId="{C434A52B-0FBC-01D6-D3F0-F60E304234DC}"/>
          </ac:picMkLst>
        </pc:picChg>
        <pc:picChg chg="mod modCrop">
          <ac:chgData name="Klara Jensen" userId="5e70cf2d-534e-4b57-be02-6afb43ed7e61" providerId="ADAL" clId="{ECF5B220-A270-5353-9202-B5452D27BE5F}" dt="2025-12-07T10:55:42.717" v="804" actId="1076"/>
          <ac:picMkLst>
            <pc:docMk/>
            <pc:sldMk cId="606227852" sldId="277"/>
            <ac:picMk id="12" creationId="{0100EEF5-AC24-BAF1-F6A5-AA3C2A06BB47}"/>
          </ac:picMkLst>
        </pc:picChg>
      </pc:sldChg>
      <pc:sldChg chg="modSp add mod">
        <pc:chgData name="Klara Jensen" userId="5e70cf2d-534e-4b57-be02-6afb43ed7e61" providerId="ADAL" clId="{ECF5B220-A270-5353-9202-B5452D27BE5F}" dt="2025-12-07T10:46:50.037" v="654" actId="20577"/>
        <pc:sldMkLst>
          <pc:docMk/>
          <pc:sldMk cId="3885133913" sldId="278"/>
        </pc:sldMkLst>
        <pc:spChg chg="mod">
          <ac:chgData name="Klara Jensen" userId="5e70cf2d-534e-4b57-be02-6afb43ed7e61" providerId="ADAL" clId="{ECF5B220-A270-5353-9202-B5452D27BE5F}" dt="2025-12-07T10:46:50.037" v="654" actId="20577"/>
          <ac:spMkLst>
            <pc:docMk/>
            <pc:sldMk cId="3885133913" sldId="278"/>
            <ac:spMk id="3" creationId="{1D3ACBF3-743B-9A5E-467D-88FD5F248AF4}"/>
          </ac:spMkLst>
        </pc:spChg>
      </pc:sldChg>
      <pc:sldChg chg="modSp add mod">
        <pc:chgData name="Klara Jensen" userId="5e70cf2d-534e-4b57-be02-6afb43ed7e61" providerId="ADAL" clId="{ECF5B220-A270-5353-9202-B5452D27BE5F}" dt="2025-12-07T11:03:15.355" v="846" actId="20577"/>
        <pc:sldMkLst>
          <pc:docMk/>
          <pc:sldMk cId="3647219809" sldId="279"/>
        </pc:sldMkLst>
        <pc:spChg chg="mod">
          <ac:chgData name="Klara Jensen" userId="5e70cf2d-534e-4b57-be02-6afb43ed7e61" providerId="ADAL" clId="{ECF5B220-A270-5353-9202-B5452D27BE5F}" dt="2025-12-07T10:47:22.956" v="663" actId="20577"/>
          <ac:spMkLst>
            <pc:docMk/>
            <pc:sldMk cId="3647219809" sldId="279"/>
            <ac:spMk id="2" creationId="{3CF43041-7DAD-60CC-6BC7-4731E7EB9FCD}"/>
          </ac:spMkLst>
        </pc:spChg>
        <pc:spChg chg="mod">
          <ac:chgData name="Klara Jensen" userId="5e70cf2d-534e-4b57-be02-6afb43ed7e61" providerId="ADAL" clId="{ECF5B220-A270-5353-9202-B5452D27BE5F}" dt="2025-12-07T11:03:15.355" v="846" actId="20577"/>
          <ac:spMkLst>
            <pc:docMk/>
            <pc:sldMk cId="3647219809" sldId="279"/>
            <ac:spMk id="3" creationId="{9171DDCB-621B-7A8A-7FFA-7F522FB225E7}"/>
          </ac:spMkLst>
        </pc:spChg>
      </pc:sldChg>
      <pc:sldChg chg="addSp delSp modSp add mod">
        <pc:chgData name="Klara Jensen" userId="5e70cf2d-534e-4b57-be02-6afb43ed7e61" providerId="ADAL" clId="{ECF5B220-A270-5353-9202-B5452D27BE5F}" dt="2025-12-07T11:03:06.749" v="833" actId="20577"/>
        <pc:sldMkLst>
          <pc:docMk/>
          <pc:sldMk cId="2712811409" sldId="280"/>
        </pc:sldMkLst>
        <pc:spChg chg="mod">
          <ac:chgData name="Klara Jensen" userId="5e70cf2d-534e-4b57-be02-6afb43ed7e61" providerId="ADAL" clId="{ECF5B220-A270-5353-9202-B5452D27BE5F}" dt="2025-12-07T11:03:06.749" v="833" actId="20577"/>
          <ac:spMkLst>
            <pc:docMk/>
            <pc:sldMk cId="2712811409" sldId="280"/>
            <ac:spMk id="3" creationId="{93790F35-B80A-6278-2990-8F65A81D9B85}"/>
          </ac:spMkLst>
        </pc:spChg>
        <pc:spChg chg="del">
          <ac:chgData name="Klara Jensen" userId="5e70cf2d-534e-4b57-be02-6afb43ed7e61" providerId="ADAL" clId="{ECF5B220-A270-5353-9202-B5452D27BE5F}" dt="2025-12-07T10:53:04.305" v="792" actId="478"/>
          <ac:spMkLst>
            <pc:docMk/>
            <pc:sldMk cId="2712811409" sldId="280"/>
            <ac:spMk id="5" creationId="{E9F2DF08-34EC-94EA-C541-DA51D0C9A4BF}"/>
          </ac:spMkLst>
        </pc:spChg>
        <pc:spChg chg="del">
          <ac:chgData name="Klara Jensen" userId="5e70cf2d-534e-4b57-be02-6afb43ed7e61" providerId="ADAL" clId="{ECF5B220-A270-5353-9202-B5452D27BE5F}" dt="2025-12-07T10:53:17.980" v="796" actId="478"/>
          <ac:spMkLst>
            <pc:docMk/>
            <pc:sldMk cId="2712811409" sldId="280"/>
            <ac:spMk id="6" creationId="{D185D29C-D000-4976-A6D1-DE659A45AA17}"/>
          </ac:spMkLst>
        </pc:spChg>
        <pc:spChg chg="del">
          <ac:chgData name="Klara Jensen" userId="5e70cf2d-534e-4b57-be02-6afb43ed7e61" providerId="ADAL" clId="{ECF5B220-A270-5353-9202-B5452D27BE5F}" dt="2025-12-07T10:53:05.915" v="793" actId="478"/>
          <ac:spMkLst>
            <pc:docMk/>
            <pc:sldMk cId="2712811409" sldId="280"/>
            <ac:spMk id="7" creationId="{1067CB9E-38E3-445E-30FD-21C9C2E125CB}"/>
          </ac:spMkLst>
        </pc:spChg>
        <pc:spChg chg="del">
          <ac:chgData name="Klara Jensen" userId="5e70cf2d-534e-4b57-be02-6afb43ed7e61" providerId="ADAL" clId="{ECF5B220-A270-5353-9202-B5452D27BE5F}" dt="2025-12-07T10:53:07.505" v="794" actId="478"/>
          <ac:spMkLst>
            <pc:docMk/>
            <pc:sldMk cId="2712811409" sldId="280"/>
            <ac:spMk id="8" creationId="{528125AF-41F2-D65E-9F8C-308104036F11}"/>
          </ac:spMkLst>
        </pc:spChg>
        <pc:spChg chg="del">
          <ac:chgData name="Klara Jensen" userId="5e70cf2d-534e-4b57-be02-6afb43ed7e61" providerId="ADAL" clId="{ECF5B220-A270-5353-9202-B5452D27BE5F}" dt="2025-12-07T10:53:10.295" v="795" actId="478"/>
          <ac:spMkLst>
            <pc:docMk/>
            <pc:sldMk cId="2712811409" sldId="280"/>
            <ac:spMk id="9" creationId="{50F5BBD5-B57F-41BC-2FA4-151C1E9D884A}"/>
          </ac:spMkLst>
        </pc:spChg>
        <pc:picChg chg="del">
          <ac:chgData name="Klara Jensen" userId="5e70cf2d-534e-4b57-be02-6afb43ed7e61" providerId="ADAL" clId="{ECF5B220-A270-5353-9202-B5452D27BE5F}" dt="2025-12-07T10:53:01.803" v="791" actId="478"/>
          <ac:picMkLst>
            <pc:docMk/>
            <pc:sldMk cId="2712811409" sldId="280"/>
            <ac:picMk id="4" creationId="{F219423A-4EB1-7B9E-7439-5207DC6D65A0}"/>
          </ac:picMkLst>
        </pc:picChg>
        <pc:picChg chg="add mod">
          <ac:chgData name="Klara Jensen" userId="5e70cf2d-534e-4b57-be02-6afb43ed7e61" providerId="ADAL" clId="{ECF5B220-A270-5353-9202-B5452D27BE5F}" dt="2025-12-07T10:53:58.204" v="802" actId="1076"/>
          <ac:picMkLst>
            <pc:docMk/>
            <pc:sldMk cId="2712811409" sldId="280"/>
            <ac:picMk id="11" creationId="{B390D2DF-87DD-BD14-4CF5-EED85925F579}"/>
          </ac:picMkLst>
        </pc:picChg>
      </pc:sldChg>
      <pc:sldChg chg="add del">
        <pc:chgData name="Klara Jensen" userId="5e70cf2d-534e-4b57-be02-6afb43ed7e61" providerId="ADAL" clId="{ECF5B220-A270-5353-9202-B5452D27BE5F}" dt="2025-12-07T10:53:22.283" v="798"/>
        <pc:sldMkLst>
          <pc:docMk/>
          <pc:sldMk cId="1724671837" sldId="281"/>
        </pc:sldMkLst>
      </pc:sldChg>
      <pc:sldChg chg="modSp new mod">
        <pc:chgData name="Klara Jensen" userId="5e70cf2d-534e-4b57-be02-6afb43ed7e61" providerId="ADAL" clId="{ECF5B220-A270-5353-9202-B5452D27BE5F}" dt="2025-12-08T08:13:05.389" v="882" actId="20577"/>
        <pc:sldMkLst>
          <pc:docMk/>
          <pc:sldMk cId="2129889885" sldId="281"/>
        </pc:sldMkLst>
        <pc:spChg chg="mod">
          <ac:chgData name="Klara Jensen" userId="5e70cf2d-534e-4b57-be02-6afb43ed7e61" providerId="ADAL" clId="{ECF5B220-A270-5353-9202-B5452D27BE5F}" dt="2025-12-08T08:13:05.389" v="882" actId="20577"/>
          <ac:spMkLst>
            <pc:docMk/>
            <pc:sldMk cId="2129889885" sldId="281"/>
            <ac:spMk id="2" creationId="{F0FBFF05-137E-053C-DE21-09DB55EF2E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58029-7EDC-FECE-AF5C-EBD12E751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18BEFD8-1357-453E-B1AF-9A0D96B39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776801-513A-F586-3EA9-AE79B129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86C50D-637D-7286-1F93-AFEE6F6D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C8A27B-A078-00FA-E1E3-624DA8B1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92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33D16-72A9-5DE9-EBEA-B13FA8E5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550DFCE-BBAD-1848-298C-D7AEDA9E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8FE258-E6EC-ACF4-69F3-EA298F59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F1B08E-D732-58C8-F2A0-B5103118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04F66D-EAF2-63BF-8A7C-1390B061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74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1E81178-132C-D156-D8BA-05222537B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602607-0E67-A7B7-8CB6-5FC0AD2FD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9B5944-771D-26AD-B4CE-D5E1E5CF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B17E53-549D-3D42-B4E3-C1E5606B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2B5AEF-864B-78A0-AEEB-DB6B61E8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84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0804D-1A5C-238D-606F-88AB5407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D8F14E-DB9F-7EF7-8F44-D6BC431A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E8F146-4CF4-168C-5ED2-53A699AE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693C4C-10B4-E609-FBD5-03EE0AFC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F5F57D-E436-6474-F791-7EB0F0E9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145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B126C-0176-03F6-7CC0-09F704AC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AFD58A-CF31-26CD-F350-A43E7FA2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270364-CBB1-62CF-4EA0-B8C84F71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DFED80-A6E5-BC3C-AC61-8B86F3CE6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BCD6E7-8EE4-659A-CDE9-F5B51691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70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1AEE0-C880-93FA-572D-E261C8E8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88722C-CF3B-302E-5A63-0B5BC97AA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D77D06-1531-789E-7A15-5C1F2B669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CEDAB7B-85DB-C30B-2951-927C43F6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FE6DD7-B06A-EBE8-7FED-A5974EA4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4E1CEE-82F7-554B-EE9F-D1E583AD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7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AD7C3-4C00-3650-6E2A-A09CA7F6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259653-56D4-3027-C95E-0AE3979D1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ECC05F-6D84-FEFC-2F2D-388F25943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53FFD97-C299-BB75-D6E6-7BF8FD360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A518CE5-0784-C817-DD3C-09B5E0F19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8080BD4-68FA-9A9E-D579-5A13E955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777824F-DA91-0E57-6A92-7D7D28BB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2960E16-D44D-9D38-CE16-F89F03A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42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7F4E6-7064-7706-0EDD-09E6C80F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B8B272B-B610-3AA6-0FC3-7882B659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152167-FA28-B6C8-30D6-5AD4CCD3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80527B-A816-FA80-D555-588D43AB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38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BEBC31C-C8D7-C7FE-54B1-0EFCC8B8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1E2239C-F7F3-C6AA-4D65-8718EF2B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73A8A3-15B8-6901-1B40-B25218A7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59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5F677-4CC5-D59A-45D6-55B81424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A029E4-15FB-775E-6EA1-C97C4C37C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216F93-D3DC-5256-A67D-6A29E51E8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F93536-C212-4A10-6D36-F33C4932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7D17B1-B13C-C4D8-1E1E-7FD8353E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0BBBA9-DAE4-8630-1C3D-871C8273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902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D66DC-2FB1-E4F5-86DA-8ED0DC5F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BC6AAC3-C6A1-5265-B8CA-562900FA5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4F2E57-5D3A-10B4-E87E-53F38C7D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B892A1-321B-8641-5DC3-BF72F4F7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61C3519-ED47-F2BC-27E3-D1660C00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5D1090-EE32-4EC2-3518-59C7F7CA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19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689E46-0FD5-A31F-3582-A08A02DF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8B6DD9-A4BE-C649-564D-5342B660A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B3194B-5972-D007-94B0-6D5EE5CD6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6D91-D8C1-7B43-A81E-7EEC8837DF98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4FFBDC-7472-DA0E-006D-43B107EF7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29BDC8-1A7F-1647-0C4B-DC01E6A27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3DD8-A1DE-B44C-8813-BA26048B08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076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C8BF6-BFC3-BD49-B67A-2BFC888CC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a-DK" sz="5200" dirty="0"/>
              <a:t>Cellens livscyklus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1C84E53B-5171-4E9C-69CB-BA3142D1F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275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F1EB-F5A9-1839-D3DA-592858CD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B7166-08C2-2FDB-B4D3-8C59CF1A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Interfase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4DF7F8-B7EA-FE72-6CF3-2FE21223C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S – replikationsfasen:</a:t>
            </a:r>
          </a:p>
          <a:p>
            <a:pPr lvl="1"/>
            <a:r>
              <a:rPr lang="da-DK" dirty="0"/>
              <a:t>Cellen laver en komplet kopi af sit DNA ved en proces, som kaldes DNA-replikation.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100EEF5-AC24-BAF1-F6A5-AA3C2A06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31"/>
          <a:stretch>
            <a:fillRect/>
          </a:stretch>
        </p:blipFill>
        <p:spPr>
          <a:xfrm>
            <a:off x="3222781" y="3852182"/>
            <a:ext cx="5746437" cy="26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EEDCE-58B8-0443-3B6A-8867DD7F5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79DF9-8D2E-BE93-0ED6-D03BF484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Interfase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3ACBF3-743B-9A5E-467D-88FD5F24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G2 – Kontrolfase:</a:t>
            </a:r>
          </a:p>
          <a:p>
            <a:pPr lvl="1"/>
            <a:r>
              <a:rPr lang="da-DK" dirty="0"/>
              <a:t>Cellen tjekkes for fejl.</a:t>
            </a:r>
          </a:p>
          <a:p>
            <a:pPr lvl="1"/>
            <a:r>
              <a:rPr lang="da-DK" dirty="0"/>
              <a:t>Fejl rettes, hvis muligt, og ellers begår cellen selvmord ved en proces, der kaldes </a:t>
            </a:r>
            <a:r>
              <a:rPr lang="da-DK" dirty="0" err="1"/>
              <a:t>apoptose</a:t>
            </a:r>
            <a:r>
              <a:rPr lang="da-DK" dirty="0"/>
              <a:t>.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32FAD116-3CBE-8019-2143-223DE8EB1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05" y="887640"/>
            <a:ext cx="6627460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17EBA55-D1E2-CF0D-D66F-001AF181E1DD}"/>
              </a:ext>
            </a:extLst>
          </p:cNvPr>
          <p:cNvSpPr/>
          <p:nvPr/>
        </p:nvSpPr>
        <p:spPr>
          <a:xfrm>
            <a:off x="5522976" y="1146048"/>
            <a:ext cx="215798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EA31F66-29AA-3846-C233-EABD3862C65B}"/>
              </a:ext>
            </a:extLst>
          </p:cNvPr>
          <p:cNvSpPr/>
          <p:nvPr/>
        </p:nvSpPr>
        <p:spPr>
          <a:xfrm>
            <a:off x="5486400" y="2060448"/>
            <a:ext cx="16337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C2DE49-1FA0-DD29-E0C0-EA22275EE91C}"/>
              </a:ext>
            </a:extLst>
          </p:cNvPr>
          <p:cNvSpPr/>
          <p:nvPr/>
        </p:nvSpPr>
        <p:spPr>
          <a:xfrm>
            <a:off x="5522976" y="5218176"/>
            <a:ext cx="1792224" cy="95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FD1C832-B9FE-64AC-EED3-5BBAAA0EB473}"/>
              </a:ext>
            </a:extLst>
          </p:cNvPr>
          <p:cNvSpPr/>
          <p:nvPr/>
        </p:nvSpPr>
        <p:spPr>
          <a:xfrm>
            <a:off x="8690035" y="6176963"/>
            <a:ext cx="3197165" cy="5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31B50D1-C887-AF2F-B7F9-DD4CE0169F70}"/>
              </a:ext>
            </a:extLst>
          </p:cNvPr>
          <p:cNvSpPr/>
          <p:nvPr/>
        </p:nvSpPr>
        <p:spPr>
          <a:xfrm>
            <a:off x="9790176" y="1365504"/>
            <a:ext cx="1901952" cy="107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8513F60-7C51-2548-A564-1A105D43C1C3}"/>
              </a:ext>
            </a:extLst>
          </p:cNvPr>
          <p:cNvSpPr/>
          <p:nvPr/>
        </p:nvSpPr>
        <p:spPr>
          <a:xfrm>
            <a:off x="10288617" y="4169664"/>
            <a:ext cx="1513239" cy="104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13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8EC3-9C10-D702-A683-35FB8FED2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43041-7DAD-60CC-6BC7-4731E7EB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M-fase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71DDCB-621B-7A8A-7FFA-7F522FB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M – Celledelingsfase:</a:t>
            </a:r>
          </a:p>
          <a:p>
            <a:pPr lvl="1"/>
            <a:r>
              <a:rPr lang="da-DK" dirty="0"/>
              <a:t>Cellen deler sig i to nye datterceller ved en proces der kaldes mitose.</a:t>
            </a:r>
          </a:p>
          <a:p>
            <a:pPr lvl="1"/>
            <a:r>
              <a:rPr lang="da-DK" dirty="0"/>
              <a:t>Hver dattercelle indeholder identisk DNA.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4643682E-1878-6D95-DD72-B11568CA8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05" y="887640"/>
            <a:ext cx="6627460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6AE16B7-B0D8-8D29-9338-B7BD2B348B28}"/>
              </a:ext>
            </a:extLst>
          </p:cNvPr>
          <p:cNvSpPr/>
          <p:nvPr/>
        </p:nvSpPr>
        <p:spPr>
          <a:xfrm>
            <a:off x="5522976" y="1146048"/>
            <a:ext cx="215798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B3E21F7-12DA-4614-70E9-D2828B25836C}"/>
              </a:ext>
            </a:extLst>
          </p:cNvPr>
          <p:cNvSpPr/>
          <p:nvPr/>
        </p:nvSpPr>
        <p:spPr>
          <a:xfrm>
            <a:off x="5486400" y="2060448"/>
            <a:ext cx="16337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E9439B0-4A81-1427-B8A3-F412289A84B1}"/>
              </a:ext>
            </a:extLst>
          </p:cNvPr>
          <p:cNvSpPr/>
          <p:nvPr/>
        </p:nvSpPr>
        <p:spPr>
          <a:xfrm>
            <a:off x="5522976" y="5218176"/>
            <a:ext cx="1792224" cy="95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4D8E3-9B2A-7DED-B352-C98C8364FE20}"/>
              </a:ext>
            </a:extLst>
          </p:cNvPr>
          <p:cNvSpPr/>
          <p:nvPr/>
        </p:nvSpPr>
        <p:spPr>
          <a:xfrm>
            <a:off x="8690035" y="6176963"/>
            <a:ext cx="3197165" cy="5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ED6AA4A-0F6B-8A07-B26A-8AAA42DEB52D}"/>
              </a:ext>
            </a:extLst>
          </p:cNvPr>
          <p:cNvSpPr/>
          <p:nvPr/>
        </p:nvSpPr>
        <p:spPr>
          <a:xfrm>
            <a:off x="9790176" y="1365504"/>
            <a:ext cx="1901952" cy="107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54D311A-5949-F947-64E8-620A5549C59E}"/>
              </a:ext>
            </a:extLst>
          </p:cNvPr>
          <p:cNvSpPr/>
          <p:nvPr/>
        </p:nvSpPr>
        <p:spPr>
          <a:xfrm>
            <a:off x="10288617" y="4169664"/>
            <a:ext cx="1513239" cy="104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1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A8AA-05C7-4228-92A1-58040022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89AA3-DD75-E16C-5983-F7FAACAD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M-fase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790F35-B80A-6278-2990-8F65A81D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M – Celledelingsfase:</a:t>
            </a:r>
          </a:p>
          <a:p>
            <a:pPr lvl="1"/>
            <a:r>
              <a:rPr lang="da-DK" dirty="0"/>
              <a:t>Cellen deler sig i to nye datterceller ved en proces der kaldes mitose.</a:t>
            </a:r>
          </a:p>
          <a:p>
            <a:pPr lvl="1"/>
            <a:r>
              <a:rPr lang="da-DK" dirty="0"/>
              <a:t>Hver dattercelle indeholder identisk DNA.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A9617FF-93F4-46D4-4351-ABA5C6E61517}"/>
              </a:ext>
            </a:extLst>
          </p:cNvPr>
          <p:cNvSpPr/>
          <p:nvPr/>
        </p:nvSpPr>
        <p:spPr>
          <a:xfrm>
            <a:off x="10288617" y="4169664"/>
            <a:ext cx="1513239" cy="104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390D2DF-87DD-BD14-4CF5-EED85925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68" y="1963166"/>
            <a:ext cx="6856959" cy="27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1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80BCC-5839-3D43-779C-10B7012F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Cellens livscyklus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C22B0A-0341-2C4B-4A40-9A7E4F1D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Udfyld planchen</a:t>
            </a:r>
          </a:p>
        </p:txBody>
      </p:sp>
    </p:spTree>
    <p:extLst>
      <p:ext uri="{BB962C8B-B14F-4D97-AF65-F5344CB8AC3E}">
        <p14:creationId xmlns:p14="http://schemas.microsoft.com/office/powerpoint/2010/main" val="158112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A5F43-B5AA-0077-128B-B9440484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CE55E1-EAF3-415A-CF3A-75548E65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Tegn en figur, som giver et overblik over faserne i en celles livscyklus.</a:t>
            </a:r>
          </a:p>
        </p:txBody>
      </p:sp>
    </p:spTree>
    <p:extLst>
      <p:ext uri="{BB962C8B-B14F-4D97-AF65-F5344CB8AC3E}">
        <p14:creationId xmlns:p14="http://schemas.microsoft.com/office/powerpoint/2010/main" val="152226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A5F43-B5AA-0077-128B-B9440484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CE55E1-EAF3-415A-CF3A-75548E65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Tegn en figur, som giver et overblik over faserne i en celles livscyklus.</a:t>
            </a:r>
          </a:p>
          <a:p>
            <a:r>
              <a:rPr lang="da-DK" dirty="0"/>
              <a:t>Forklar figuren til nabogruppen.</a:t>
            </a:r>
          </a:p>
        </p:txBody>
      </p:sp>
    </p:spTree>
    <p:extLst>
      <p:ext uri="{BB962C8B-B14F-4D97-AF65-F5344CB8AC3E}">
        <p14:creationId xmlns:p14="http://schemas.microsoft.com/office/powerpoint/2010/main" val="194437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A5F43-B5AA-0077-128B-B9440484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CE55E1-EAF3-415A-CF3A-75548E65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Tegn en figur, som giver et overblik over faserne i en celles livscyklus.</a:t>
            </a:r>
          </a:p>
          <a:p>
            <a:r>
              <a:rPr lang="da-DK" dirty="0"/>
              <a:t>Forklar figuren til nabogruppen.</a:t>
            </a:r>
          </a:p>
          <a:p>
            <a:r>
              <a:rPr lang="da-DK" dirty="0"/>
              <a:t>Tegn en figur, som illustrerer replikation.</a:t>
            </a:r>
          </a:p>
        </p:txBody>
      </p:sp>
    </p:spTree>
    <p:extLst>
      <p:ext uri="{BB962C8B-B14F-4D97-AF65-F5344CB8AC3E}">
        <p14:creationId xmlns:p14="http://schemas.microsoft.com/office/powerpoint/2010/main" val="53495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A5F43-B5AA-0077-128B-B9440484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CE55E1-EAF3-415A-CF3A-75548E65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Tegn en figur, som giver et overblik over faserne i en celles livscyklus.</a:t>
            </a:r>
          </a:p>
          <a:p>
            <a:r>
              <a:rPr lang="da-DK" dirty="0"/>
              <a:t>Forklar figuren til nabogruppen.</a:t>
            </a:r>
          </a:p>
          <a:p>
            <a:r>
              <a:rPr lang="da-DK" dirty="0"/>
              <a:t>Tegn en figur, som illustrerer replikation.</a:t>
            </a:r>
          </a:p>
          <a:p>
            <a:r>
              <a:rPr lang="da-DK" dirty="0"/>
              <a:t>Forklar figuren til nabogruppen.</a:t>
            </a:r>
          </a:p>
        </p:txBody>
      </p:sp>
    </p:spTree>
    <p:extLst>
      <p:ext uri="{BB962C8B-B14F-4D97-AF65-F5344CB8AC3E}">
        <p14:creationId xmlns:p14="http://schemas.microsoft.com/office/powerpoint/2010/main" val="369187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A5F43-B5AA-0077-128B-B9440484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CE55E1-EAF3-415A-CF3A-75548E65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Tegn en figur, som giver et overblik over faserne i en celles livscyklus.</a:t>
            </a:r>
          </a:p>
          <a:p>
            <a:r>
              <a:rPr lang="da-DK" dirty="0"/>
              <a:t>Forklar figuren til nabogruppen.</a:t>
            </a:r>
          </a:p>
          <a:p>
            <a:r>
              <a:rPr lang="da-DK" dirty="0"/>
              <a:t>Tegn en figur, som illustrerer replikation.</a:t>
            </a:r>
          </a:p>
          <a:p>
            <a:r>
              <a:rPr lang="da-DK" dirty="0"/>
              <a:t>Forklar figuren til nabogruppen.</a:t>
            </a:r>
          </a:p>
          <a:p>
            <a:r>
              <a:rPr lang="da-DK" dirty="0"/>
              <a:t>Tegn en figur, som illustrerer mitose</a:t>
            </a:r>
          </a:p>
          <a:p>
            <a:r>
              <a:rPr lang="da-DK" dirty="0"/>
              <a:t>Forklar figuren til nabogruppen.</a:t>
            </a:r>
          </a:p>
        </p:txBody>
      </p:sp>
    </p:spTree>
    <p:extLst>
      <p:ext uri="{BB962C8B-B14F-4D97-AF65-F5344CB8AC3E}">
        <p14:creationId xmlns:p14="http://schemas.microsoft.com/office/powerpoint/2010/main" val="166385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7E0F2-0B26-123A-6744-5334A690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927FB5-70DC-F722-236D-522087ED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Opsamling på lab-øvelse</a:t>
            </a:r>
          </a:p>
          <a:p>
            <a:r>
              <a:rPr lang="da-DK" dirty="0"/>
              <a:t>Cellens livscyklus </a:t>
            </a:r>
          </a:p>
          <a:p>
            <a:r>
              <a:rPr lang="da-DK" dirty="0"/>
              <a:t>Træning af begreber</a:t>
            </a:r>
          </a:p>
        </p:txBody>
      </p:sp>
    </p:spTree>
    <p:extLst>
      <p:ext uri="{BB962C8B-B14F-4D97-AF65-F5344CB8AC3E}">
        <p14:creationId xmlns:p14="http://schemas.microsoft.com/office/powerpoint/2010/main" val="357263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2B31F-44B5-C898-E238-2D14D695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363D7E-EB86-7889-9FBE-62453BCC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er DNA opbygget?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6E26AF4-92E2-AE95-FB37-A230EA5C9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20091"/>
          <a:stretch/>
        </p:blipFill>
        <p:spPr bwMode="auto">
          <a:xfrm rot="5400000">
            <a:off x="6822629" y="2903537"/>
            <a:ext cx="4824611" cy="23540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 descr="Extracting DNA From Strawberries : 12 Steps - Instructables">
            <a:extLst>
              <a:ext uri="{FF2B5EF4-FFF2-40B4-BE49-F238E27FC236}">
                <a16:creationId xmlns:a16="http://schemas.microsoft.com/office/drawing/2014/main" id="{B4032421-CF2A-BFC3-2491-7C703984A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30" y="2880087"/>
            <a:ext cx="1952613" cy="36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2087845-4F27-A861-3B06-2170E78AE468}"/>
              </a:ext>
            </a:extLst>
          </p:cNvPr>
          <p:cNvSpPr/>
          <p:nvPr/>
        </p:nvSpPr>
        <p:spPr>
          <a:xfrm>
            <a:off x="3710436" y="3867182"/>
            <a:ext cx="812800" cy="126739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7C71C574-5E6A-D8CA-234B-A19EDF81B0B2}"/>
              </a:ext>
            </a:extLst>
          </p:cNvPr>
          <p:cNvCxnSpPr>
            <a:cxnSpLocks/>
            <a:stCxn id="1026" idx="2"/>
            <a:endCxn id="5" idx="6"/>
          </p:cNvCxnSpPr>
          <p:nvPr/>
        </p:nvCxnSpPr>
        <p:spPr>
          <a:xfrm flipH="1">
            <a:off x="4523236" y="4080570"/>
            <a:ext cx="3534666" cy="42030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35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BFF05-137E-053C-DE21-09DB55EF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på lab-øvelse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744DA7-3354-2550-F682-9D6BA23C8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88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7A38-E7FB-DDFB-FF77-7D243CEB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Cellens livscyklus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C74A66-C804-4578-9496-65567D80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 lnSpcReduction="10000"/>
          </a:bodyPr>
          <a:lstStyle/>
          <a:p>
            <a:r>
              <a:rPr lang="da-DK" dirty="0" err="1"/>
              <a:t>Interfasen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Cellerne befinder sig i </a:t>
            </a:r>
            <a:r>
              <a:rPr lang="da-DK" dirty="0" err="1"/>
              <a:t>interfasen</a:t>
            </a:r>
            <a:r>
              <a:rPr lang="da-DK" dirty="0"/>
              <a:t> det meste af deres levetid. </a:t>
            </a:r>
          </a:p>
          <a:p>
            <a:pPr lvl="1"/>
            <a:r>
              <a:rPr lang="da-DK" dirty="0"/>
              <a:t>Cellen udfører sine forskellige funktioner og kopierer sit DNA inden celledeling.</a:t>
            </a:r>
          </a:p>
          <a:p>
            <a:r>
              <a:rPr lang="da-DK" dirty="0"/>
              <a:t>M-fase/celledelingsfase:</a:t>
            </a:r>
          </a:p>
          <a:p>
            <a:pPr lvl="1"/>
            <a:r>
              <a:rPr lang="da-DK" dirty="0"/>
              <a:t>Cellen deler sig til to datterceller ved celledelingsprocessen mitose.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0CE08429-854E-A5FB-E9B9-E1AF24B02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05" y="887640"/>
            <a:ext cx="6627460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00150EB-6ABE-6D70-1446-8BD9491013F7}"/>
              </a:ext>
            </a:extLst>
          </p:cNvPr>
          <p:cNvSpPr/>
          <p:nvPr/>
        </p:nvSpPr>
        <p:spPr>
          <a:xfrm>
            <a:off x="5522976" y="1146048"/>
            <a:ext cx="215798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FB7F0F5-9E8D-FB34-C51A-008D8B3F6F20}"/>
              </a:ext>
            </a:extLst>
          </p:cNvPr>
          <p:cNvSpPr/>
          <p:nvPr/>
        </p:nvSpPr>
        <p:spPr>
          <a:xfrm>
            <a:off x="5486400" y="2060448"/>
            <a:ext cx="16337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883A787-525C-A36E-F011-A1014FB1B255}"/>
              </a:ext>
            </a:extLst>
          </p:cNvPr>
          <p:cNvSpPr/>
          <p:nvPr/>
        </p:nvSpPr>
        <p:spPr>
          <a:xfrm>
            <a:off x="5522976" y="5218176"/>
            <a:ext cx="1792224" cy="95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9D5C7B1-1C94-E00F-E4FC-75C577867F3E}"/>
              </a:ext>
            </a:extLst>
          </p:cNvPr>
          <p:cNvSpPr/>
          <p:nvPr/>
        </p:nvSpPr>
        <p:spPr>
          <a:xfrm>
            <a:off x="8690035" y="6176963"/>
            <a:ext cx="3197165" cy="5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C3242A0-BCC7-8A45-45B1-CC7AA3BEE671}"/>
              </a:ext>
            </a:extLst>
          </p:cNvPr>
          <p:cNvSpPr/>
          <p:nvPr/>
        </p:nvSpPr>
        <p:spPr>
          <a:xfrm>
            <a:off x="9790176" y="1365504"/>
            <a:ext cx="1901952" cy="107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EEECABF-151B-5350-7DA9-BD22024CF42E}"/>
              </a:ext>
            </a:extLst>
          </p:cNvPr>
          <p:cNvSpPr/>
          <p:nvPr/>
        </p:nvSpPr>
        <p:spPr>
          <a:xfrm>
            <a:off x="10288617" y="4169664"/>
            <a:ext cx="1513239" cy="104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0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ADC9-CE68-2983-2537-4BD1147C9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1AE8F-8640-2CA7-ACA8-C2F4845F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Interfase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6C31BB-8D08-962B-BA01-846AB208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G1 – Vækstfase:</a:t>
            </a:r>
          </a:p>
          <a:p>
            <a:pPr lvl="1"/>
            <a:r>
              <a:rPr lang="da-DK" dirty="0"/>
              <a:t>Cellen vokser og danner flere mitokondrier, ribosomer og andre nødvendige cellestrukturer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48232BF1-FC62-2CBE-CC4E-778B1889C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05" y="887640"/>
            <a:ext cx="6627460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9795A75-A207-1261-2677-9650537DC810}"/>
              </a:ext>
            </a:extLst>
          </p:cNvPr>
          <p:cNvSpPr/>
          <p:nvPr/>
        </p:nvSpPr>
        <p:spPr>
          <a:xfrm>
            <a:off x="5522976" y="1146048"/>
            <a:ext cx="215798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F6DF2AB-57B3-7639-E24A-5FAA8B837733}"/>
              </a:ext>
            </a:extLst>
          </p:cNvPr>
          <p:cNvSpPr/>
          <p:nvPr/>
        </p:nvSpPr>
        <p:spPr>
          <a:xfrm>
            <a:off x="5486400" y="2060448"/>
            <a:ext cx="16337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17D790-99A4-30CB-9A67-A95D784C1F97}"/>
              </a:ext>
            </a:extLst>
          </p:cNvPr>
          <p:cNvSpPr/>
          <p:nvPr/>
        </p:nvSpPr>
        <p:spPr>
          <a:xfrm>
            <a:off x="5522976" y="5218176"/>
            <a:ext cx="1792224" cy="95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B8CE84F-8BB4-7158-CC23-27A6C98132A2}"/>
              </a:ext>
            </a:extLst>
          </p:cNvPr>
          <p:cNvSpPr/>
          <p:nvPr/>
        </p:nvSpPr>
        <p:spPr>
          <a:xfrm>
            <a:off x="8690035" y="6176963"/>
            <a:ext cx="3197165" cy="5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620B5EA-84ED-B2BE-9302-17F96F2294C7}"/>
              </a:ext>
            </a:extLst>
          </p:cNvPr>
          <p:cNvSpPr/>
          <p:nvPr/>
        </p:nvSpPr>
        <p:spPr>
          <a:xfrm>
            <a:off x="9790176" y="1365504"/>
            <a:ext cx="1901952" cy="107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FC49DB-A270-CA14-53B1-DB4DFE393F31}"/>
              </a:ext>
            </a:extLst>
          </p:cNvPr>
          <p:cNvSpPr/>
          <p:nvPr/>
        </p:nvSpPr>
        <p:spPr>
          <a:xfrm>
            <a:off x="10288617" y="4169664"/>
            <a:ext cx="1513239" cy="104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18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C7474-D638-F420-553D-4B5E45864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C7293-DEB7-048D-6AC5-2028BAF3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Interfase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A242DA-D2D3-AEAE-D742-EB53C625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G0 – Den funktionelle fase:</a:t>
            </a:r>
          </a:p>
          <a:p>
            <a:pPr lvl="1"/>
            <a:r>
              <a:rPr lang="da-DK" dirty="0"/>
              <a:t>Cellen udfører sine særlige funktioner i kroppen.</a:t>
            </a:r>
          </a:p>
          <a:p>
            <a:pPr lvl="1"/>
            <a:r>
              <a:rPr lang="da-DK" dirty="0"/>
              <a:t>Langt størstedelen af en voksen persons celler er i denne fase det meste af tiden.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9CA5AC32-ABA1-E603-39D2-6B8075321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05" y="887640"/>
            <a:ext cx="6627460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D71A493-CCE2-DB9F-6E6F-EB861696D469}"/>
              </a:ext>
            </a:extLst>
          </p:cNvPr>
          <p:cNvSpPr/>
          <p:nvPr/>
        </p:nvSpPr>
        <p:spPr>
          <a:xfrm>
            <a:off x="5522976" y="1146048"/>
            <a:ext cx="215798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FBB751C-9EF5-9160-A808-542800F26B29}"/>
              </a:ext>
            </a:extLst>
          </p:cNvPr>
          <p:cNvSpPr/>
          <p:nvPr/>
        </p:nvSpPr>
        <p:spPr>
          <a:xfrm>
            <a:off x="5486400" y="2060448"/>
            <a:ext cx="16337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3BFD17D-0E46-1C72-99AB-E5E1A51D0CEC}"/>
              </a:ext>
            </a:extLst>
          </p:cNvPr>
          <p:cNvSpPr/>
          <p:nvPr/>
        </p:nvSpPr>
        <p:spPr>
          <a:xfrm>
            <a:off x="5522976" y="5218176"/>
            <a:ext cx="1792224" cy="95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AEE8631-28D6-D657-45CA-604AA13C8AFA}"/>
              </a:ext>
            </a:extLst>
          </p:cNvPr>
          <p:cNvSpPr/>
          <p:nvPr/>
        </p:nvSpPr>
        <p:spPr>
          <a:xfrm>
            <a:off x="8690035" y="6176963"/>
            <a:ext cx="3197165" cy="5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041A335-349F-86C1-4E66-34BC282FCC1B}"/>
              </a:ext>
            </a:extLst>
          </p:cNvPr>
          <p:cNvSpPr/>
          <p:nvPr/>
        </p:nvSpPr>
        <p:spPr>
          <a:xfrm>
            <a:off x="9790176" y="1365504"/>
            <a:ext cx="1901952" cy="107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FAF130B-9576-0975-AC6E-9425F4D4E4DA}"/>
              </a:ext>
            </a:extLst>
          </p:cNvPr>
          <p:cNvSpPr/>
          <p:nvPr/>
        </p:nvSpPr>
        <p:spPr>
          <a:xfrm>
            <a:off x="10288617" y="4169664"/>
            <a:ext cx="1513239" cy="104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11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51A33-6C31-13C1-C158-192E8A0A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70534-BD56-6F20-17BD-E3C6410C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Interfase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A85DA5-E3F2-E8BE-3C71-30537CE9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S – replikationsfasen:</a:t>
            </a:r>
          </a:p>
          <a:p>
            <a:pPr lvl="1"/>
            <a:r>
              <a:rPr lang="da-DK" dirty="0"/>
              <a:t>Cellen laver en komplet kopi af sit DNA ved en proces, som kaldes DNA-replikation.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33CEA0AD-8ED4-0484-D74C-AC7E19644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05" y="887640"/>
            <a:ext cx="6627460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7438987-1331-ECB4-846D-726DAC634313}"/>
              </a:ext>
            </a:extLst>
          </p:cNvPr>
          <p:cNvSpPr/>
          <p:nvPr/>
        </p:nvSpPr>
        <p:spPr>
          <a:xfrm>
            <a:off x="5522976" y="1146048"/>
            <a:ext cx="215798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9F40A3-3C15-257C-5553-2BE38B28116C}"/>
              </a:ext>
            </a:extLst>
          </p:cNvPr>
          <p:cNvSpPr/>
          <p:nvPr/>
        </p:nvSpPr>
        <p:spPr>
          <a:xfrm>
            <a:off x="5486400" y="2060448"/>
            <a:ext cx="1633728" cy="377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1B4BA43-3966-0577-05DF-31EEA6D0D667}"/>
              </a:ext>
            </a:extLst>
          </p:cNvPr>
          <p:cNvSpPr/>
          <p:nvPr/>
        </p:nvSpPr>
        <p:spPr>
          <a:xfrm>
            <a:off x="5522976" y="5218176"/>
            <a:ext cx="1792224" cy="95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89B88AC-978C-481B-1DA4-4B66A8B73DFE}"/>
              </a:ext>
            </a:extLst>
          </p:cNvPr>
          <p:cNvSpPr/>
          <p:nvPr/>
        </p:nvSpPr>
        <p:spPr>
          <a:xfrm>
            <a:off x="8690035" y="6176963"/>
            <a:ext cx="3197165" cy="52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3057F0D-0A6A-C8CA-9C73-20DD716C9657}"/>
              </a:ext>
            </a:extLst>
          </p:cNvPr>
          <p:cNvSpPr/>
          <p:nvPr/>
        </p:nvSpPr>
        <p:spPr>
          <a:xfrm>
            <a:off x="9790176" y="1365504"/>
            <a:ext cx="1901952" cy="107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4B5C9F-C9AC-9A23-CC1D-7D9823840747}"/>
              </a:ext>
            </a:extLst>
          </p:cNvPr>
          <p:cNvSpPr/>
          <p:nvPr/>
        </p:nvSpPr>
        <p:spPr>
          <a:xfrm>
            <a:off x="10288617" y="4169664"/>
            <a:ext cx="1513239" cy="104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055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F78E2-2BE4-19BA-1CB3-B3928E8A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16C29-CD0E-F271-83A1-3E1C5813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Interfase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ED264A-FECB-7994-2EEC-8D7FDCC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2168" cy="4351338"/>
          </a:xfrm>
        </p:spPr>
        <p:txBody>
          <a:bodyPr>
            <a:normAutofit/>
          </a:bodyPr>
          <a:lstStyle/>
          <a:p>
            <a:r>
              <a:rPr lang="da-DK" dirty="0"/>
              <a:t>S – replikationsfasen:</a:t>
            </a:r>
          </a:p>
          <a:p>
            <a:pPr lvl="1"/>
            <a:r>
              <a:rPr lang="da-DK" dirty="0"/>
              <a:t>Cellen laver en komplet kopi af sit DNA ved en proces, som kaldes DNA-replikation.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EE78146-BFF5-9891-2CE7-E8D60DD36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191513"/>
            <a:ext cx="3043238" cy="64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406</Words>
  <Application>Microsoft Macintosh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Cellens livscyklus</vt:lpstr>
      <vt:lpstr>Plan</vt:lpstr>
      <vt:lpstr>Dagens figur</vt:lpstr>
      <vt:lpstr>Opsamling på lab-øvelse fra sidst</vt:lpstr>
      <vt:lpstr>Cellens livscyklus</vt:lpstr>
      <vt:lpstr>Interfase</vt:lpstr>
      <vt:lpstr>Interfase</vt:lpstr>
      <vt:lpstr>Interfase</vt:lpstr>
      <vt:lpstr>Interfase</vt:lpstr>
      <vt:lpstr>Interfase</vt:lpstr>
      <vt:lpstr>Interfase</vt:lpstr>
      <vt:lpstr>M-fase</vt:lpstr>
      <vt:lpstr>M-fase</vt:lpstr>
      <vt:lpstr>Cellens livscyklus</vt:lpstr>
      <vt:lpstr>Træning</vt:lpstr>
      <vt:lpstr>Træning</vt:lpstr>
      <vt:lpstr>Træning</vt:lpstr>
      <vt:lpstr>Træning</vt:lpstr>
      <vt:lpstr>Træning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Cellens livscyklus</dc:title>
  <dc:creator>Klara Jensen</dc:creator>
  <cp:lastModifiedBy>Klara Jensen</cp:lastModifiedBy>
  <cp:revision>1</cp:revision>
  <dcterms:created xsi:type="dcterms:W3CDTF">2024-01-02T16:35:52Z</dcterms:created>
  <dcterms:modified xsi:type="dcterms:W3CDTF">2025-12-08T08:13:07Z</dcterms:modified>
</cp:coreProperties>
</file>