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4" r:id="rId12"/>
    <p:sldId id="273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57D94-6513-2C47-9C4A-2F915A008AFD}" v="6" dt="2025-12-08T15:25:09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6"/>
    <p:restoredTop sz="95827"/>
  </p:normalViewPr>
  <p:slideViewPr>
    <p:cSldViewPr snapToGrid="0">
      <p:cViewPr varScale="1">
        <p:scale>
          <a:sx n="94" d="100"/>
          <a:sy n="94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addSld delSld modSld">
      <pc:chgData name="Klara Jensen" userId="5e70cf2d-534e-4b57-be02-6afb43ed7e61" providerId="ADAL" clId="{ECF5B220-A270-5353-9202-B5452D27BE5F}" dt="2025-12-08T15:25:09.292" v="136" actId="1076"/>
      <pc:docMkLst>
        <pc:docMk/>
      </pc:docMkLst>
      <pc:sldChg chg="modSp mod">
        <pc:chgData name="Klara Jensen" userId="5e70cf2d-534e-4b57-be02-6afb43ed7e61" providerId="ADAL" clId="{ECF5B220-A270-5353-9202-B5452D27BE5F}" dt="2025-12-08T15:23:25.934" v="39" actId="20577"/>
        <pc:sldMkLst>
          <pc:docMk/>
          <pc:sldMk cId="3566273887" sldId="257"/>
        </pc:sldMkLst>
        <pc:spChg chg="mod">
          <ac:chgData name="Klara Jensen" userId="5e70cf2d-534e-4b57-be02-6afb43ed7e61" providerId="ADAL" clId="{ECF5B220-A270-5353-9202-B5452D27BE5F}" dt="2025-12-08T15:23:25.934" v="39" actId="20577"/>
          <ac:spMkLst>
            <pc:docMk/>
            <pc:sldMk cId="3566273887" sldId="257"/>
            <ac:spMk id="3" creationId="{882CAFEC-8276-7A05-E4D9-7B96FDFD1C12}"/>
          </ac:spMkLst>
        </pc:spChg>
      </pc:sldChg>
      <pc:sldChg chg="modSp mod">
        <pc:chgData name="Klara Jensen" userId="5e70cf2d-534e-4b57-be02-6afb43ed7e61" providerId="ADAL" clId="{ECF5B220-A270-5353-9202-B5452D27BE5F}" dt="2025-12-08T15:23:36.045" v="55" actId="20577"/>
        <pc:sldMkLst>
          <pc:docMk/>
          <pc:sldMk cId="1477896893" sldId="258"/>
        </pc:sldMkLst>
        <pc:spChg chg="mod">
          <ac:chgData name="Klara Jensen" userId="5e70cf2d-534e-4b57-be02-6afb43ed7e61" providerId="ADAL" clId="{ECF5B220-A270-5353-9202-B5452D27BE5F}" dt="2025-12-08T15:23:36.045" v="55" actId="20577"/>
          <ac:spMkLst>
            <pc:docMk/>
            <pc:sldMk cId="1477896893" sldId="258"/>
            <ac:spMk id="2" creationId="{8DE95455-73A0-2AB8-922A-0337BA8B335E}"/>
          </ac:spMkLst>
        </pc:spChg>
      </pc:sldChg>
      <pc:sldChg chg="modSp mod">
        <pc:chgData name="Klara Jensen" userId="5e70cf2d-534e-4b57-be02-6afb43ed7e61" providerId="ADAL" clId="{ECF5B220-A270-5353-9202-B5452D27BE5F}" dt="2025-12-08T10:30:53.621" v="29" actId="20577"/>
        <pc:sldMkLst>
          <pc:docMk/>
          <pc:sldMk cId="1646465" sldId="272"/>
        </pc:sldMkLst>
        <pc:spChg chg="mod">
          <ac:chgData name="Klara Jensen" userId="5e70cf2d-534e-4b57-be02-6afb43ed7e61" providerId="ADAL" clId="{ECF5B220-A270-5353-9202-B5452D27BE5F}" dt="2025-12-08T10:30:53.621" v="29" actId="20577"/>
          <ac:spMkLst>
            <pc:docMk/>
            <pc:sldMk cId="1646465" sldId="272"/>
            <ac:spMk id="3" creationId="{60D1A74D-ADB4-52D6-EB64-911790D82263}"/>
          </ac:spMkLst>
        </pc:spChg>
      </pc:sldChg>
      <pc:sldChg chg="addSp modSp new mod">
        <pc:chgData name="Klara Jensen" userId="5e70cf2d-534e-4b57-be02-6afb43ed7e61" providerId="ADAL" clId="{ECF5B220-A270-5353-9202-B5452D27BE5F}" dt="2025-12-08T15:25:09.292" v="136" actId="1076"/>
        <pc:sldMkLst>
          <pc:docMk/>
          <pc:sldMk cId="2309237301" sldId="275"/>
        </pc:sldMkLst>
        <pc:spChg chg="mod">
          <ac:chgData name="Klara Jensen" userId="5e70cf2d-534e-4b57-be02-6afb43ed7e61" providerId="ADAL" clId="{ECF5B220-A270-5353-9202-B5452D27BE5F}" dt="2025-12-08T15:23:32.680" v="53" actId="20577"/>
          <ac:spMkLst>
            <pc:docMk/>
            <pc:sldMk cId="2309237301" sldId="275"/>
            <ac:spMk id="2" creationId="{77494A2C-0182-79A3-4039-0F8D4A5D5183}"/>
          </ac:spMkLst>
        </pc:spChg>
        <pc:spChg chg="mod">
          <ac:chgData name="Klara Jensen" userId="5e70cf2d-534e-4b57-be02-6afb43ed7e61" providerId="ADAL" clId="{ECF5B220-A270-5353-9202-B5452D27BE5F}" dt="2025-12-08T15:23:57.193" v="130" actId="14100"/>
          <ac:spMkLst>
            <pc:docMk/>
            <pc:sldMk cId="2309237301" sldId="275"/>
            <ac:spMk id="3" creationId="{F74C93D7-B608-85C5-2B5D-338A941E820A}"/>
          </ac:spMkLst>
        </pc:spChg>
        <pc:picChg chg="add mod">
          <ac:chgData name="Klara Jensen" userId="5e70cf2d-534e-4b57-be02-6afb43ed7e61" providerId="ADAL" clId="{ECF5B220-A270-5353-9202-B5452D27BE5F}" dt="2025-12-08T15:24:43.175" v="133" actId="1076"/>
          <ac:picMkLst>
            <pc:docMk/>
            <pc:sldMk cId="2309237301" sldId="275"/>
            <ac:picMk id="1026" creationId="{32F9A229-B0E6-E4F0-8DE1-05A9240C7664}"/>
          </ac:picMkLst>
        </pc:picChg>
        <pc:picChg chg="add mod">
          <ac:chgData name="Klara Jensen" userId="5e70cf2d-534e-4b57-be02-6afb43ed7e61" providerId="ADAL" clId="{ECF5B220-A270-5353-9202-B5452D27BE5F}" dt="2025-12-08T15:25:09.292" v="136" actId="1076"/>
          <ac:picMkLst>
            <pc:docMk/>
            <pc:sldMk cId="2309237301" sldId="275"/>
            <ac:picMk id="1028" creationId="{044B98F0-C0EA-9210-6A7E-62B039DDB96E}"/>
          </ac:picMkLst>
        </pc:picChg>
      </pc:sldChg>
      <pc:sldChg chg="del">
        <pc:chgData name="Klara Jensen" userId="5e70cf2d-534e-4b57-be02-6afb43ed7e61" providerId="ADAL" clId="{ECF5B220-A270-5353-9202-B5452D27BE5F}" dt="2025-12-08T10:14:37.572" v="8" actId="2696"/>
        <pc:sldMkLst>
          <pc:docMk/>
          <pc:sldMk cId="316586805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8EB11-8DFA-C7A2-8F30-D9BBFE79A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306EA28-BC24-82B5-8CA7-BE900ADBA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71D4BF-EA85-4C0C-F34F-4894EC76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A9C47A-069D-1947-937C-FCF76973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D97D20-1518-0018-0180-DF540879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76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0CE0FD-31A9-45FA-7C77-16DB2D42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06805B-C666-7DEA-67FD-601B72897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650834-3EFA-3C87-4542-7E1E52D1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DEA743-4E3F-47DE-600B-A3C67EE9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06C7D8-26D3-86F1-E841-14637450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1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8197CC3-50E9-E942-E77D-5686D86DA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E9F061-DE03-8F27-EC03-3CA18712C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BCCFEA-B262-5C1C-438F-7CB87619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E7B0A6-9FC7-9951-4324-6F7D7F9D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5A15D4-7AA7-C610-F0AE-46803DF4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27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2FC41-BEF3-66F7-BE96-DCE7BBC5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460F3-D7DB-DFB3-F199-6E7D0E390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A0B51D-0BB6-B7D8-BCAB-242ACCB92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F04B35-5FD1-45C0-7FFE-3625E1AA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07D6A4-1B92-D844-96F9-B4AA5094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5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1D394-6832-28A8-ADF0-0E61BB58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DB679B-8284-DA71-AB84-3ED34670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550576-6369-742F-5E7D-5023D9D4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40393E-30E3-252C-3A31-8A386310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9F1009-4EE2-3A3C-0D8B-DC0193D9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766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BB9DF-F333-9801-9905-DEF733C1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09E61B-B621-D9C4-6ECD-62875731D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BB1059-A171-DDD4-D436-91B3F020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849F7DC-BCBA-7D50-7287-42BB4441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24386A-1702-D3C5-3B0B-5B3700AA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3214251-D31E-FB6F-7062-C464E30E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66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1AD08-AE21-8753-154B-2A28861D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93ADAB0-26BD-2247-D4D9-68215898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FB0F12-282A-D786-CADA-8A4D6B11C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22E618-180E-3B79-8709-79A4C10A8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AE00AE2-FA81-9B20-3757-1055D395A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212E42D-EEA9-548A-A67F-BA1955FF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1E8A180-CA69-EFD6-894C-22D2E1E9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3AB7225-2199-7B19-2D60-63082E44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72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43CA5-B26F-DE4C-68B8-EF67EC4D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AD5F75-CCFC-C561-920B-7C812A45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D16F6C-7DD6-B509-8273-500424D1C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1F9869-677F-542A-4CEE-54CA9570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7415F3C-14F8-493A-2315-1C4D51C9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22F016-879A-9883-4F59-BE096FF7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ADD3D1-5924-DAA3-B7FA-169D1DA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3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D6977-0AC8-284D-4819-F48DD061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89EE5D-375F-1F81-3ADA-0D7D3EBA7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57C35E-6BE7-2125-4EF5-BD8393E95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BC8498-9BEE-4829-60A3-F5192872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257DA16-11B2-CA1A-74D8-49256DC9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52F097A-33CE-9CA7-FEBA-370F2A9C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461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769B2-0F0A-0613-63AC-FADDCBE8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8265E4B-58FB-3F67-874E-8DEF1C52E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29CCC0-9C8F-0E63-F1D4-9A0286DF5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EA7B05-4994-A873-D7BE-945B60CE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C546AD-8894-804C-EE50-E0233F8E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BC230F-A208-AAB7-D784-CEC8986D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7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25C8B4-9775-DA0A-2453-6BCE955D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2A2EBF8-97CD-DA87-8DCB-CAD77F83D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71FF10-EC9B-9969-7982-9BED62530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96B8-A760-134C-885C-11FFC0C916D6}" type="datetimeFigureOut">
              <a:rPr lang="da-DK" smtClean="0"/>
              <a:t>08.12.2025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6878D6-73C4-127F-009E-9A2F7163A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BD7ECD-D8D2-8F07-CB4D-21E0502E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79687-92AC-AA4C-9E77-B020569FDD9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74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u.dk/IA/BIU/KAP8/TranslationV2/TranslationV2.html" TargetMode="External"/><Relationship Id="rId2" Type="http://schemas.openxmlformats.org/officeDocument/2006/relationships/hyperlink" Target="http://biu.dk/IA/BIU/KAP8/Transskription/Transskrip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3378F-3D92-2F0F-FF8C-5168A3311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Det centrale dogme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CC10CB-92A4-D9BE-BD28-1CCF80EFA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52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6303D-A37B-F12A-DDFF-228619B2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genetiske kode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D1A74D-ADB4-52D6-EB64-911790D8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4641" cy="4351338"/>
          </a:xfrm>
        </p:spPr>
        <p:txBody>
          <a:bodyPr/>
          <a:lstStyle/>
          <a:p>
            <a:r>
              <a:rPr lang="da-DK" dirty="0" err="1"/>
              <a:t>Codon</a:t>
            </a:r>
            <a:r>
              <a:rPr lang="da-DK" dirty="0"/>
              <a:t>: Tre baser i mRNA’et, som koder for en aminosyre</a:t>
            </a:r>
          </a:p>
          <a:p>
            <a:r>
              <a:rPr lang="da-DK" dirty="0"/>
              <a:t>F.eks. koder ACC for aminosyren </a:t>
            </a:r>
            <a:r>
              <a:rPr lang="da-DK" dirty="0" err="1"/>
              <a:t>treonin</a:t>
            </a:r>
            <a:r>
              <a:rPr lang="da-DK" dirty="0"/>
              <a:t>.</a:t>
            </a:r>
          </a:p>
          <a:p>
            <a:r>
              <a:rPr lang="da-DK" dirty="0" err="1"/>
              <a:t>Startcodon</a:t>
            </a:r>
            <a:r>
              <a:rPr lang="da-DK" dirty="0"/>
              <a:t>: AUG</a:t>
            </a:r>
          </a:p>
          <a:p>
            <a:r>
              <a:rPr lang="da-DK" dirty="0" err="1"/>
              <a:t>Stopcodon</a:t>
            </a:r>
            <a:r>
              <a:rPr lang="da-DK" dirty="0"/>
              <a:t>: UAA, UAG og UGA</a:t>
            </a:r>
          </a:p>
          <a:p>
            <a:endParaRPr lang="da-DK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4935CEFE-2E69-412C-5EF4-7E74ACC7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82" y="1200944"/>
            <a:ext cx="7461118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9CABF-A3C2-DF17-9DC4-C7944257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C66FA-E427-2151-5D20-CCD69524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8970" cy="4351338"/>
          </a:xfrm>
        </p:spPr>
        <p:txBody>
          <a:bodyPr/>
          <a:lstStyle/>
          <a:p>
            <a:r>
              <a:rPr lang="da-DK" dirty="0"/>
              <a:t>tRNA (transport RNA) kan oversætte et bestemt </a:t>
            </a:r>
            <a:r>
              <a:rPr lang="da-DK" dirty="0" err="1"/>
              <a:t>codon</a:t>
            </a:r>
            <a:r>
              <a:rPr lang="da-DK" dirty="0"/>
              <a:t> til en </a:t>
            </a:r>
            <a:r>
              <a:rPr lang="da-DK"/>
              <a:t>bestemt aminosyrer.</a:t>
            </a:r>
            <a:endParaRPr lang="da-DK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540D82-3BD9-A109-9AF6-CDAEC859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0" y="365125"/>
            <a:ext cx="6618767" cy="62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4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1192E-B878-2680-4F23-78D8680E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 om transskription og 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854C2A-177A-4FCA-6BC1-DCE8E341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Transskription: </a:t>
            </a:r>
            <a:r>
              <a:rPr lang="da-DK" dirty="0">
                <a:hlinkClick r:id="rId2"/>
              </a:rPr>
              <a:t>http://biu.dk/IA/BIU/KAP8/Transskription/Transskription.html</a:t>
            </a:r>
            <a:endParaRPr lang="da-DK" dirty="0"/>
          </a:p>
          <a:p>
            <a:r>
              <a:rPr lang="da-DK" dirty="0"/>
              <a:t>Translation:</a:t>
            </a:r>
            <a:br>
              <a:rPr lang="da-DK" dirty="0"/>
            </a:br>
            <a:r>
              <a:rPr lang="da-DK" dirty="0">
                <a:hlinkClick r:id="rId3"/>
              </a:rPr>
              <a:t>http://biu.dk/IA/BIU/KAP8/TranslationV2/TranslationV2.html</a:t>
            </a:r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84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D2019-C4E7-20D9-1B8C-0E837BBF6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2CAFEC-8276-7A05-E4D9-7B96FDFD1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 x2</a:t>
            </a:r>
          </a:p>
          <a:p>
            <a:r>
              <a:rPr lang="da-DK" dirty="0"/>
              <a:t>Det centrale dogme: Overblik over proteinsyntese (arbejdsark)</a:t>
            </a:r>
          </a:p>
          <a:p>
            <a:r>
              <a:rPr lang="da-DK" dirty="0"/>
              <a:t>Detaljer i proteinsyntesen</a:t>
            </a:r>
          </a:p>
        </p:txBody>
      </p:sp>
    </p:spTree>
    <p:extLst>
      <p:ext uri="{BB962C8B-B14F-4D97-AF65-F5344CB8AC3E}">
        <p14:creationId xmlns:p14="http://schemas.microsoft.com/office/powerpoint/2010/main" val="356627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94A2C-0182-79A3-4039-0F8D4A5D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4C93D7-B608-85C5-2B5D-338A941E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a-DK" dirty="0"/>
              <a:t>Hvad viser figurerne?</a:t>
            </a:r>
          </a:p>
          <a:p>
            <a:r>
              <a:rPr lang="da-DK" dirty="0"/>
              <a:t>Hvad har figurerne med hinanden at gøre?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2F9A229-B0E6-E4F0-8DE1-05A9240C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5" y="681037"/>
            <a:ext cx="6855725" cy="23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044B98F0-C0EA-9210-6A7E-62B039DD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75" y="3052868"/>
            <a:ext cx="7544625" cy="36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3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95455-73A0-2AB8-922A-0337BA8B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2102CF-FF70-66DC-56D6-1325FC34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5325" cy="4351338"/>
          </a:xfrm>
        </p:spPr>
        <p:txBody>
          <a:bodyPr/>
          <a:lstStyle/>
          <a:p>
            <a:r>
              <a:rPr lang="da-DK" dirty="0"/>
              <a:t>Hvad viser figuren?</a:t>
            </a:r>
          </a:p>
          <a:p>
            <a:r>
              <a:rPr lang="da-DK" dirty="0"/>
              <a:t>Hvad har figuren med dagens emne at gøre?</a:t>
            </a:r>
          </a:p>
          <a:p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7888C958-6891-812D-EA86-C996C241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30" y="1843105"/>
            <a:ext cx="7291308" cy="48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9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7930E-DDB3-6E79-F4FA-CDAACE26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Opgaver på arbejdsark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EDE040-8213-5372-0BD5-F5CA26EE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alle opgaverne på arbejdsarket.</a:t>
            </a:r>
          </a:p>
          <a:p>
            <a:r>
              <a:rPr lang="da-DK" dirty="0"/>
              <a:t>Hver gruppe skal fremlægge deres svar på en delopgave.</a:t>
            </a:r>
          </a:p>
        </p:txBody>
      </p:sp>
    </p:spTree>
    <p:extLst>
      <p:ext uri="{BB962C8B-B14F-4D97-AF65-F5344CB8AC3E}">
        <p14:creationId xmlns:p14="http://schemas.microsoft.com/office/powerpoint/2010/main" val="1642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CF4C0-2405-DE53-A00E-A5A9B8F8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Transskription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7FBB6-3CF9-AE0C-5CF6-770AFBF3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3086" cy="4351338"/>
          </a:xfrm>
        </p:spPr>
        <p:txBody>
          <a:bodyPr/>
          <a:lstStyle/>
          <a:p>
            <a:r>
              <a:rPr lang="da-DK" dirty="0"/>
              <a:t>Foregår i cellekernen</a:t>
            </a:r>
          </a:p>
          <a:p>
            <a:r>
              <a:rPr lang="da-DK" dirty="0"/>
              <a:t>DNA’et aflæses og en RNA-kopi af genet laves.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360EADEF-0E29-BC38-96B2-E0CE2624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86" y="1328953"/>
            <a:ext cx="8150225" cy="5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08B72B-000D-38FE-4B79-157CE2A11620}"/>
              </a:ext>
            </a:extLst>
          </p:cNvPr>
          <p:cNvSpPr/>
          <p:nvPr/>
        </p:nvSpPr>
        <p:spPr>
          <a:xfrm>
            <a:off x="5717894" y="2974694"/>
            <a:ext cx="2448644" cy="2650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423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FE680-6176-3A3F-586B-89F8B042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86"/>
            <a:ext cx="10515600" cy="1325563"/>
          </a:xfrm>
        </p:spPr>
        <p:txBody>
          <a:bodyPr/>
          <a:lstStyle/>
          <a:p>
            <a:r>
              <a:rPr lang="da-DK" dirty="0"/>
              <a:t>Transskription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1D8CFD-5F4E-F142-9D58-13821D35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286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u="sng" dirty="0"/>
              <a:t>DNA: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6"/>
                </a:solidFill>
              </a:rPr>
              <a:t>Adenin (A)</a:t>
            </a:r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Thymin (T)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</a:rPr>
              <a:t>Guanin (G)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4"/>
                </a:solidFill>
              </a:rPr>
              <a:t>Cytosin (C)</a:t>
            </a:r>
          </a:p>
          <a:p>
            <a:pPr marL="0" indent="0">
              <a:buNone/>
            </a:pPr>
            <a:r>
              <a:rPr lang="da-DK" u="sng" dirty="0"/>
              <a:t>RNA: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6"/>
                </a:solidFill>
              </a:rPr>
              <a:t>Adenin (A)</a:t>
            </a:r>
          </a:p>
          <a:p>
            <a:pPr marL="0" indent="0">
              <a:buNone/>
            </a:pPr>
            <a:r>
              <a:rPr lang="da-DK" dirty="0" err="1">
                <a:solidFill>
                  <a:srgbClr val="FF85FF"/>
                </a:solidFill>
              </a:rPr>
              <a:t>Uracil</a:t>
            </a:r>
            <a:r>
              <a:rPr lang="da-DK" dirty="0">
                <a:solidFill>
                  <a:srgbClr val="FF85FF"/>
                </a:solidFill>
              </a:rPr>
              <a:t> (U)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</a:rPr>
              <a:t>Guanin (G)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4"/>
                </a:solidFill>
              </a:rPr>
              <a:t>Cytosin (C)</a:t>
            </a:r>
          </a:p>
          <a:p>
            <a:pPr marL="0" indent="0">
              <a:buNone/>
            </a:pPr>
            <a:endParaRPr lang="da-DK" dirty="0">
              <a:solidFill>
                <a:srgbClr val="FF85FF"/>
              </a:solidFill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BB774AA2-4C4A-0AD4-5D5B-DD3FB58C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81" y="961128"/>
            <a:ext cx="9302519" cy="60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CF4C0-2405-DE53-A00E-A5A9B8F8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E7FBB6-3CF9-AE0C-5CF6-770AFBF3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6316" cy="4351338"/>
          </a:xfrm>
        </p:spPr>
        <p:txBody>
          <a:bodyPr/>
          <a:lstStyle/>
          <a:p>
            <a:r>
              <a:rPr lang="da-DK" dirty="0"/>
              <a:t>Foregår i cytoplasma</a:t>
            </a:r>
          </a:p>
          <a:p>
            <a:r>
              <a:rPr lang="da-DK" dirty="0"/>
              <a:t>Ribosomerne ‘’oversætter’’ gen-opskriften (mRNA) til protein.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360EADEF-0E29-BC38-96B2-E0CE26247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86" y="1328953"/>
            <a:ext cx="8150225" cy="55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08B72B-000D-38FE-4B79-157CE2A11620}"/>
              </a:ext>
            </a:extLst>
          </p:cNvPr>
          <p:cNvSpPr/>
          <p:nvPr/>
        </p:nvSpPr>
        <p:spPr>
          <a:xfrm>
            <a:off x="8322198" y="2768175"/>
            <a:ext cx="3321934" cy="26506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88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9CABF-A3C2-DF17-9DC4-C7944257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Translation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AC66FA-E427-2151-5D20-CCD69524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1088" cy="4351338"/>
          </a:xfrm>
        </p:spPr>
        <p:txBody>
          <a:bodyPr/>
          <a:lstStyle/>
          <a:p>
            <a:r>
              <a:rPr lang="da-DK" dirty="0" err="1"/>
              <a:t>Codon</a:t>
            </a:r>
            <a:r>
              <a:rPr lang="da-DK" dirty="0"/>
              <a:t>: Tre baser i mRNA’et, som koder for en aminosyre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540D82-3BD9-A109-9AF6-CDAEC8599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0" y="365125"/>
            <a:ext cx="6618767" cy="62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243</Words>
  <Application>Microsoft Macintosh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Det centrale dogme</vt:lpstr>
      <vt:lpstr>Plan</vt:lpstr>
      <vt:lpstr>Dagens figur 1</vt:lpstr>
      <vt:lpstr>Dagens figur 2</vt:lpstr>
      <vt:lpstr>Opgaver på arbejdsark</vt:lpstr>
      <vt:lpstr>Transskription</vt:lpstr>
      <vt:lpstr>Transskription</vt:lpstr>
      <vt:lpstr>Translation</vt:lpstr>
      <vt:lpstr>Translation</vt:lpstr>
      <vt:lpstr>Det genetiske kode</vt:lpstr>
      <vt:lpstr>Translation</vt:lpstr>
      <vt:lpstr>Øvelser om transskription og translation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centrale dogme</dc:title>
  <dc:creator>Klara Jensen</dc:creator>
  <cp:lastModifiedBy>Klara Jensen</cp:lastModifiedBy>
  <cp:revision>1</cp:revision>
  <dcterms:created xsi:type="dcterms:W3CDTF">2024-01-03T16:07:52Z</dcterms:created>
  <dcterms:modified xsi:type="dcterms:W3CDTF">2025-12-08T15:25:13Z</dcterms:modified>
</cp:coreProperties>
</file>