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C02E5-CF14-4F71-9ECE-2917F974F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Klassisk tid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2353448-DD9E-4CE2-B262-4FF16F3D5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Athen fra 480-399 f.Kr.</a:t>
            </a:r>
          </a:p>
        </p:txBody>
      </p:sp>
    </p:spTree>
    <p:extLst>
      <p:ext uri="{BB962C8B-B14F-4D97-AF65-F5344CB8AC3E}">
        <p14:creationId xmlns:p14="http://schemas.microsoft.com/office/powerpoint/2010/main" val="354449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DBEA39-3A12-4083-A5F7-D06B3064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da-DK">
                <a:solidFill>
                  <a:schemeClr val="bg1"/>
                </a:solidFill>
              </a:rPr>
              <a:t>Perserkrigene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A09E47-8598-4804-8FEC-FA3261B5F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Marathon</a:t>
            </a:r>
          </a:p>
          <a:p>
            <a:r>
              <a:rPr lang="en-US" dirty="0" err="1">
                <a:solidFill>
                  <a:schemeClr val="bg1"/>
                </a:solidFill>
              </a:rPr>
              <a:t>Thermopylæ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Salamis</a:t>
            </a:r>
          </a:p>
          <a:p>
            <a:r>
              <a:rPr lang="en-US" dirty="0" err="1">
                <a:solidFill>
                  <a:schemeClr val="bg1"/>
                </a:solidFill>
              </a:rPr>
              <a:t>Platææ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Athen</a:t>
            </a:r>
            <a:r>
              <a:rPr lang="en-US" dirty="0">
                <a:solidFill>
                  <a:schemeClr val="bg1"/>
                </a:solidFill>
              </a:rPr>
              <a:t> og Sparta </a:t>
            </a:r>
            <a:r>
              <a:rPr lang="en-US" dirty="0" err="1">
                <a:solidFill>
                  <a:schemeClr val="bg1"/>
                </a:solidFill>
              </a:rPr>
              <a:t>står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sammen</a:t>
            </a:r>
            <a:r>
              <a:rPr lang="en-US" dirty="0">
                <a:solidFill>
                  <a:schemeClr val="bg1"/>
                </a:solidFill>
              </a:rPr>
              <a:t> om at </a:t>
            </a:r>
            <a:r>
              <a:rPr lang="en-US" dirty="0" err="1">
                <a:solidFill>
                  <a:schemeClr val="bg1"/>
                </a:solidFill>
              </a:rPr>
              <a:t>vinde</a:t>
            </a:r>
            <a:r>
              <a:rPr lang="en-US" dirty="0">
                <a:solidFill>
                  <a:schemeClr val="bg1"/>
                </a:solidFill>
              </a:rPr>
              <a:t> over </a:t>
            </a:r>
            <a:r>
              <a:rPr lang="en-US" dirty="0" err="1">
                <a:solidFill>
                  <a:schemeClr val="bg1"/>
                </a:solidFill>
              </a:rPr>
              <a:t>Persien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8A1658E3-6617-4F84-8D54-6182354E2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031015"/>
            <a:ext cx="5143500" cy="4783455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EDCA2-8056-48F3-9D76-B18C51F1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da-DK" sz="3300" dirty="0"/>
              <a:t>Det athenske demokrati styrkes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514FEF-0825-43BA-8811-74ECD508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dirty="0" err="1"/>
              <a:t>Selvtillid</a:t>
            </a:r>
            <a:endParaRPr lang="en-US" dirty="0"/>
          </a:p>
          <a:p>
            <a:r>
              <a:rPr lang="en-US" dirty="0" err="1"/>
              <a:t>Nationalisme</a:t>
            </a:r>
            <a:endParaRPr lang="en-US" dirty="0"/>
          </a:p>
          <a:p>
            <a:r>
              <a:rPr lang="en-US" dirty="0" err="1"/>
              <a:t>Frihed</a:t>
            </a:r>
            <a:endParaRPr lang="en-US" dirty="0"/>
          </a:p>
          <a:p>
            <a:r>
              <a:rPr lang="en-US" dirty="0" err="1"/>
              <a:t>Demokrati</a:t>
            </a:r>
            <a:endParaRPr lang="en-US" dirty="0"/>
          </a:p>
          <a:p>
            <a:r>
              <a:rPr lang="en-US" dirty="0" err="1"/>
              <a:t>Athen</a:t>
            </a:r>
            <a:r>
              <a:rPr lang="en-US" dirty="0"/>
              <a:t> </a:t>
            </a:r>
            <a:r>
              <a:rPr lang="en-US" dirty="0" err="1"/>
              <a:t>leder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søforbund</a:t>
            </a:r>
            <a:r>
              <a:rPr lang="en-US" dirty="0"/>
              <a:t> mod </a:t>
            </a:r>
            <a:r>
              <a:rPr lang="en-US" dirty="0" err="1"/>
              <a:t>Persien</a:t>
            </a:r>
            <a:endParaRPr lang="en-US" dirty="0"/>
          </a:p>
          <a:p>
            <a:r>
              <a:rPr lang="en-US" dirty="0" err="1"/>
              <a:t>Athen</a:t>
            </a:r>
            <a:r>
              <a:rPr lang="en-US" dirty="0"/>
              <a:t> </a:t>
            </a:r>
            <a:r>
              <a:rPr lang="en-US" dirty="0" err="1"/>
              <a:t>bliver</a:t>
            </a:r>
            <a:r>
              <a:rPr lang="en-US" dirty="0"/>
              <a:t> </a:t>
            </a:r>
            <a:r>
              <a:rPr lang="en-US" dirty="0" err="1"/>
              <a:t>økonomisk</a:t>
            </a:r>
            <a:r>
              <a:rPr lang="en-US" dirty="0"/>
              <a:t> og </a:t>
            </a:r>
            <a:r>
              <a:rPr lang="en-US" dirty="0" err="1"/>
              <a:t>kulturelt</a:t>
            </a:r>
            <a:r>
              <a:rPr lang="en-US" dirty="0"/>
              <a:t> centrum I </a:t>
            </a:r>
            <a:r>
              <a:rPr lang="en-US" dirty="0" err="1"/>
              <a:t>Grækenland</a:t>
            </a:r>
            <a:endParaRPr lang="en-US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10C2041-F5BE-472A-AEA8-9C9632AD1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80" r="2603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0707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6B668-C3B6-47BC-B9D8-3BA0767F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da-DK" dirty="0"/>
              <a:t>Demokratiet i Athen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D4F690D-9012-4759-AC12-361A26B5D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69" y="2159331"/>
            <a:ext cx="5009499" cy="388236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08438D-4443-4412-82EF-B2CBDF9B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r>
              <a:rPr lang="en-US" sz="1500" dirty="0" err="1"/>
              <a:t>Politikere</a:t>
            </a:r>
            <a:endParaRPr lang="en-US" sz="1500" dirty="0"/>
          </a:p>
          <a:p>
            <a:r>
              <a:rPr lang="en-US" sz="1500" dirty="0" err="1"/>
              <a:t>Retorik</a:t>
            </a:r>
            <a:endParaRPr lang="en-US" sz="1500" dirty="0"/>
          </a:p>
          <a:p>
            <a:r>
              <a:rPr lang="en-US" sz="1500" dirty="0" err="1"/>
              <a:t>Sofister</a:t>
            </a:r>
            <a:endParaRPr lang="en-US" sz="1500" dirty="0"/>
          </a:p>
          <a:p>
            <a:r>
              <a:rPr lang="en-US" sz="1500" dirty="0" err="1"/>
              <a:t>Hvad</a:t>
            </a:r>
            <a:r>
              <a:rPr lang="en-US" sz="1500" dirty="0"/>
              <a:t> er </a:t>
            </a:r>
            <a:r>
              <a:rPr lang="en-US" sz="1500" dirty="0" err="1"/>
              <a:t>sandheden</a:t>
            </a:r>
            <a:r>
              <a:rPr lang="en-US" sz="1500" dirty="0"/>
              <a:t>?</a:t>
            </a:r>
          </a:p>
          <a:p>
            <a:r>
              <a:rPr lang="en-US" sz="1500" dirty="0" err="1"/>
              <a:t>Findes</a:t>
            </a:r>
            <a:r>
              <a:rPr lang="en-US" sz="1500" dirty="0"/>
              <a:t> </a:t>
            </a:r>
            <a:r>
              <a:rPr lang="en-US" sz="1500" dirty="0" err="1"/>
              <a:t>sandheden</a:t>
            </a:r>
            <a:r>
              <a:rPr lang="en-US" sz="1500" dirty="0"/>
              <a:t>?</a:t>
            </a:r>
          </a:p>
          <a:p>
            <a:r>
              <a:rPr lang="en-US" sz="1500" dirty="0" err="1"/>
              <a:t>Gamle</a:t>
            </a:r>
            <a:r>
              <a:rPr lang="en-US" sz="1500" dirty="0"/>
              <a:t> </a:t>
            </a:r>
            <a:r>
              <a:rPr lang="en-US" sz="1500" dirty="0" err="1"/>
              <a:t>konservative</a:t>
            </a:r>
            <a:r>
              <a:rPr lang="en-US" sz="1500" dirty="0"/>
              <a:t> </a:t>
            </a:r>
            <a:r>
              <a:rPr lang="en-US" sz="1500" dirty="0" err="1"/>
              <a:t>idéer</a:t>
            </a:r>
            <a:r>
              <a:rPr lang="en-US" sz="1500" dirty="0"/>
              <a:t> </a:t>
            </a:r>
            <a:r>
              <a:rPr lang="en-US" sz="1500" dirty="0" err="1"/>
              <a:t>udfordres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6276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FFBE3-0515-4D1F-815C-17BD5F83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100" dirty="0"/>
              <a:t>Den Peloponnesiske Krig</a:t>
            </a:r>
          </a:p>
        </p:txBody>
      </p:sp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0F830BE1-30CF-4600-8574-68F555F3C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dirty="0"/>
              <a:t>431-404 f:kr.</a:t>
            </a:r>
          </a:p>
          <a:p>
            <a:r>
              <a:rPr lang="en-US" dirty="0" err="1"/>
              <a:t>Athen</a:t>
            </a:r>
            <a:r>
              <a:rPr lang="en-US" dirty="0"/>
              <a:t> mod Sparta</a:t>
            </a:r>
          </a:p>
          <a:p>
            <a:r>
              <a:rPr lang="en-US" dirty="0" err="1"/>
              <a:t>Åbenhed</a:t>
            </a:r>
            <a:r>
              <a:rPr lang="en-US" dirty="0"/>
              <a:t> og </a:t>
            </a:r>
            <a:r>
              <a:rPr lang="en-US" dirty="0" err="1"/>
              <a:t>demokrati</a:t>
            </a:r>
            <a:r>
              <a:rPr lang="en-US" dirty="0"/>
              <a:t> mod </a:t>
            </a:r>
            <a:r>
              <a:rPr lang="en-US" dirty="0" err="1"/>
              <a:t>lukkethed</a:t>
            </a:r>
            <a:r>
              <a:rPr lang="en-US" dirty="0"/>
              <a:t> og </a:t>
            </a:r>
            <a:r>
              <a:rPr lang="en-US" dirty="0" err="1"/>
              <a:t>oligarki</a:t>
            </a:r>
            <a:endParaRPr lang="en-US" dirty="0"/>
          </a:p>
          <a:p>
            <a:r>
              <a:rPr lang="en-US" dirty="0"/>
              <a:t>To </a:t>
            </a:r>
            <a:r>
              <a:rPr lang="en-US" dirty="0" err="1"/>
              <a:t>alliancer</a:t>
            </a:r>
            <a:r>
              <a:rPr lang="en-US" dirty="0"/>
              <a:t> </a:t>
            </a:r>
            <a:r>
              <a:rPr lang="en-US" dirty="0" err="1"/>
              <a:t>deler</a:t>
            </a:r>
            <a:r>
              <a:rPr lang="en-US" dirty="0"/>
              <a:t> </a:t>
            </a:r>
            <a:r>
              <a:rPr lang="en-US" dirty="0" err="1"/>
              <a:t>Grækenland</a:t>
            </a:r>
            <a:r>
              <a:rPr lang="en-US" dirty="0"/>
              <a:t>.</a:t>
            </a:r>
          </a:p>
          <a:p>
            <a:r>
              <a:rPr lang="en-US" dirty="0"/>
              <a:t>Sparta </a:t>
            </a:r>
            <a:r>
              <a:rPr lang="en-US" dirty="0" err="1"/>
              <a:t>vinder</a:t>
            </a:r>
            <a:r>
              <a:rPr lang="en-US" dirty="0"/>
              <a:t> og </a:t>
            </a:r>
            <a:r>
              <a:rPr lang="en-US" dirty="0" err="1"/>
              <a:t>afskaffer</a:t>
            </a:r>
            <a:r>
              <a:rPr lang="en-US" dirty="0"/>
              <a:t> </a:t>
            </a:r>
            <a:r>
              <a:rPr lang="en-US" dirty="0" err="1"/>
              <a:t>kortvarigt</a:t>
            </a:r>
            <a:r>
              <a:rPr lang="en-US" dirty="0"/>
              <a:t> </a:t>
            </a:r>
            <a:r>
              <a:rPr lang="en-US" dirty="0" err="1"/>
              <a:t>demokratiet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Athen</a:t>
            </a:r>
            <a:endParaRPr lang="en-US" dirty="0"/>
          </a:p>
          <a:p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9D65568-460A-46D6-BE59-95BF5C023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6" r="2046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0685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person, personer, bygning, sidder&#10;&#10;Automatisk genereret beskrivelse">
            <a:extLst>
              <a:ext uri="{FF2B5EF4-FFF2-40B4-BE49-F238E27FC236}">
                <a16:creationId xmlns:a16="http://schemas.microsoft.com/office/drawing/2014/main" id="{423F0FDA-96DE-4CDD-AE67-3B3A8472F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1" r="4750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8A5E04-4E03-40BC-B068-2C08858B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100"/>
              <a:t>Athen efter Den Peloponnesiske Krig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F0CA28-1435-4293-87DA-10E676ED1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da-DK" dirty="0"/>
              <a:t>Hvordan kunne man tabe til Sparta?</a:t>
            </a:r>
          </a:p>
          <a:p>
            <a:r>
              <a:rPr lang="da-DK" dirty="0"/>
              <a:t>Nytænkningen og bruddet med de gamle værdier fik skylden.</a:t>
            </a:r>
          </a:p>
          <a:p>
            <a:r>
              <a:rPr lang="da-DK" dirty="0"/>
              <a:t>Retorik og sofisme blev skældsord.</a:t>
            </a:r>
          </a:p>
          <a:p>
            <a:r>
              <a:rPr lang="da-DK" dirty="0"/>
              <a:t>Sokrates fik bl.a. skylden</a:t>
            </a:r>
          </a:p>
          <a:p>
            <a:r>
              <a:rPr lang="da-DK" dirty="0"/>
              <a:t>399 f.Kr. anklages Sokrates for at have fordærvet ungdommen og dømmes til døden.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97089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Klassisk tid</vt:lpstr>
      <vt:lpstr>Perserkrigene</vt:lpstr>
      <vt:lpstr>Det athenske demokrati styrkes</vt:lpstr>
      <vt:lpstr>Demokratiet i Athen</vt:lpstr>
      <vt:lpstr>Den Peloponnesiske Krig</vt:lpstr>
      <vt:lpstr>Athen efter Den Peloponnesiske Krig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Klassisk tid</dc:title>
  <dc:creator>Thomas Larsen</dc:creator>
  <cp:lastModifiedBy>Thomas Larsen</cp:lastModifiedBy>
  <cp:revision>1</cp:revision>
  <dcterms:created xsi:type="dcterms:W3CDTF">2020-12-13T21:02:38Z</dcterms:created>
  <dcterms:modified xsi:type="dcterms:W3CDTF">2020-12-13T21:04:19Z</dcterms:modified>
</cp:coreProperties>
</file>