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k 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 med citat og nav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a-DK"/>
              <a:t>Klik for at redigere teksttypografierne i masteren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dt eller fal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a-DK"/>
              <a:t>Klik for at redigere teksttypografierne i masteren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93C736-892C-4123-B029-E2FC88DAF5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Heratemplet i </a:t>
            </a:r>
            <a:r>
              <a:rPr lang="da-DK" dirty="0" err="1"/>
              <a:t>Paestum</a:t>
            </a:r>
            <a:endParaRPr lang="da-DK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A844A8AE-F649-4C8F-AF7E-1B379B3C06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Det gamle og det nye</a:t>
            </a:r>
          </a:p>
        </p:txBody>
      </p:sp>
    </p:spTree>
    <p:extLst>
      <p:ext uri="{BB962C8B-B14F-4D97-AF65-F5344CB8AC3E}">
        <p14:creationId xmlns:p14="http://schemas.microsoft.com/office/powerpoint/2010/main" val="37906937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74D36446-82CC-433E-8472-1989F3A791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9600" y="1584772"/>
            <a:ext cx="8046720" cy="387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071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D65EAE2C-50C0-49AF-93D3-1430C2574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744" y="416157"/>
            <a:ext cx="6403975" cy="4169495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A0614E0B-BEE4-4541-87BE-450034C0D9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8082" y="416157"/>
            <a:ext cx="4701198" cy="3527797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A6144858-F550-4A51-A8C0-42A2AF20AC0A}"/>
              </a:ext>
            </a:extLst>
          </p:cNvPr>
          <p:cNvSpPr txBox="1"/>
          <p:nvPr/>
        </p:nvSpPr>
        <p:spPr>
          <a:xfrm>
            <a:off x="1412240" y="4978400"/>
            <a:ext cx="4958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Det nye Heratempel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684274B7-23B1-4D50-897D-C4B84F5E1E61}"/>
              </a:ext>
            </a:extLst>
          </p:cNvPr>
          <p:cNvSpPr txBox="1"/>
          <p:nvPr/>
        </p:nvSpPr>
        <p:spPr>
          <a:xfrm>
            <a:off x="7863840" y="4145280"/>
            <a:ext cx="382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/>
              <a:t>Theseion</a:t>
            </a:r>
            <a:r>
              <a:rPr lang="da-DK" dirty="0"/>
              <a:t> i Athen</a:t>
            </a:r>
          </a:p>
        </p:txBody>
      </p:sp>
    </p:spTree>
    <p:extLst>
      <p:ext uri="{BB962C8B-B14F-4D97-AF65-F5344CB8AC3E}">
        <p14:creationId xmlns:p14="http://schemas.microsoft.com/office/powerpoint/2010/main" val="1094027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8C668FA-2417-47B5-B454-2D55FC17F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7FEBA57-8992-46BB-BCF0-5A83FE8E0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B4CDDF6-55C3-415A-8D8B-7E03C3D61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F60A5606-2B92-4266-B5F3-DB391AFBE4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569" y="1268565"/>
            <a:ext cx="10586507" cy="431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6381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0848B58E-609C-48F6-B01F-D6F98AA176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770" b="72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372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C790A41B-5316-4A0B-B716-9124EF5FE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0720" y="1065505"/>
            <a:ext cx="8290560" cy="437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884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bg1">
                <a:shade val="96000"/>
                <a:satMod val="160000"/>
                <a:lumMod val="100000"/>
              </a:schemeClr>
            </a:gs>
          </a:gsLst>
          <a:lin ang="474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D208839-7407-44E6-AAD8-EA89D18CD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D41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A1E8CC-C82D-4421-893C-5FA2C6073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3CD9ECCF-7895-4779-9A54-D5B4FD4190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247" r="1" b="4664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4144206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12E097-8A97-40C0-957D-454C290AA5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Det Nye Heratempel i </a:t>
            </a:r>
            <a:r>
              <a:rPr lang="da-DK" dirty="0" err="1"/>
              <a:t>paestum</a:t>
            </a:r>
            <a:endParaRPr lang="da-DK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95B20383-0268-4B53-95C8-5D2355ABA3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45934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bg1">
                <a:shade val="96000"/>
                <a:satMod val="160000"/>
                <a:lumMod val="100000"/>
              </a:schemeClr>
            </a:gs>
          </a:gsLst>
          <a:lin ang="474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D208839-7407-44E6-AAD8-EA89D18CD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35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A1E8CC-C82D-4421-893C-5FA2C6073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9AF16006-71DB-467A-A25C-4040CB904C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09" r="1" b="1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1589464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bg1">
                <a:shade val="96000"/>
                <a:satMod val="160000"/>
                <a:lumMod val="100000"/>
              </a:schemeClr>
            </a:gs>
          </a:gsLst>
          <a:lin ang="474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D208839-7407-44E6-AAD8-EA89D18CD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D7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A1E8CC-C82D-4421-893C-5FA2C6073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B4FF2C21-B100-423C-A677-AD1F2AE01B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80" r="1" b="8814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335727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AF8F9C1F-CE0D-44C0-824D-79D00AA483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06" r="1" b="5325"/>
          <a:stretch/>
        </p:blipFill>
        <p:spPr>
          <a:xfrm>
            <a:off x="516466" y="10"/>
            <a:ext cx="11159068" cy="6857990"/>
          </a:xfrm>
          <a:custGeom>
            <a:avLst/>
            <a:gdLst/>
            <a:ahLst/>
            <a:cxnLst/>
            <a:rect l="l" t="t" r="r" b="b"/>
            <a:pathLst>
              <a:path w="11159068" h="6858000">
                <a:moveTo>
                  <a:pt x="1192024" y="0"/>
                </a:moveTo>
                <a:cubicBezTo>
                  <a:pt x="1192024" y="0"/>
                  <a:pt x="1192024" y="0"/>
                  <a:pt x="9967044" y="0"/>
                </a:cubicBezTo>
                <a:cubicBezTo>
                  <a:pt x="10713854" y="942975"/>
                  <a:pt x="11159068" y="2138363"/>
                  <a:pt x="11159068" y="3433763"/>
                </a:cubicBezTo>
                <a:cubicBezTo>
                  <a:pt x="11159068" y="4724400"/>
                  <a:pt x="10718641" y="5915025"/>
                  <a:pt x="9971831" y="6858000"/>
                </a:cubicBezTo>
                <a:cubicBezTo>
                  <a:pt x="9971831" y="6858000"/>
                  <a:pt x="9971831" y="6858000"/>
                  <a:pt x="1187237" y="6858000"/>
                </a:cubicBezTo>
                <a:cubicBezTo>
                  <a:pt x="440427" y="5915025"/>
                  <a:pt x="0" y="4724400"/>
                  <a:pt x="0" y="3433763"/>
                </a:cubicBezTo>
                <a:cubicBezTo>
                  <a:pt x="0" y="2138363"/>
                  <a:pt x="445214" y="942975"/>
                  <a:pt x="1192024" y="0"/>
                </a:cubicBezTo>
                <a:close/>
              </a:path>
            </a:pathLst>
          </a:cu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52315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immelsk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61DDDE80-2DFA-4F2A-B66F-72059846BD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TM03457452[[fn=Himmelsk]]</Template>
  <TotalTime>19</TotalTime>
  <Words>19</Words>
  <Application>Microsoft Office PowerPoint</Application>
  <PresentationFormat>Widescreen</PresentationFormat>
  <Paragraphs>5</Paragraphs>
  <Slides>11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Himmelsk</vt:lpstr>
      <vt:lpstr>Heratemplet i Paestum</vt:lpstr>
      <vt:lpstr>PowerPoint-præsentation</vt:lpstr>
      <vt:lpstr>PowerPoint-præsentation</vt:lpstr>
      <vt:lpstr>PowerPoint-præsentation</vt:lpstr>
      <vt:lpstr>PowerPoint-præsentation</vt:lpstr>
      <vt:lpstr>Det Nye Heratempel i paestum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Heratemplet i Paestum</dc:title>
  <dc:creator>Thomas Hemming Larsen</dc:creator>
  <cp:lastModifiedBy>Thomas Hemming Larsen</cp:lastModifiedBy>
  <cp:revision>1</cp:revision>
  <dcterms:created xsi:type="dcterms:W3CDTF">2022-01-28T09:00:13Z</dcterms:created>
  <dcterms:modified xsi:type="dcterms:W3CDTF">2022-01-28T09:19:15Z</dcterms:modified>
</cp:coreProperties>
</file>