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4" r:id="rId4"/>
    <p:sldId id="279" r:id="rId5"/>
    <p:sldId id="278" r:id="rId6"/>
    <p:sldId id="265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6C8224-5632-0E4E-8F86-7035B4F7D45B}" v="1" dt="2026-01-27T10:33:53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3"/>
  </p:normalViewPr>
  <p:slideViewPr>
    <p:cSldViewPr snapToGrid="0">
      <p:cViewPr varScale="1">
        <p:scale>
          <a:sx n="88" d="100"/>
          <a:sy n="88" d="100"/>
        </p:scale>
        <p:origin x="17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custSel addSld delSld modSld">
      <pc:chgData name="Klara Jensen" userId="5e70cf2d-534e-4b57-be02-6afb43ed7e61" providerId="ADAL" clId="{ECF5B220-A270-5353-9202-B5452D27BE5F}" dt="2026-01-27T10:34:09.370" v="42" actId="1076"/>
      <pc:docMkLst>
        <pc:docMk/>
      </pc:docMkLst>
      <pc:sldChg chg="modSp mod">
        <pc:chgData name="Klara Jensen" userId="5e70cf2d-534e-4b57-be02-6afb43ed7e61" providerId="ADAL" clId="{ECF5B220-A270-5353-9202-B5452D27BE5F}" dt="2026-01-26T12:34:59.539" v="0" actId="20577"/>
        <pc:sldMkLst>
          <pc:docMk/>
          <pc:sldMk cId="1884077141" sldId="266"/>
        </pc:sldMkLst>
        <pc:spChg chg="mod">
          <ac:chgData name="Klara Jensen" userId="5e70cf2d-534e-4b57-be02-6afb43ed7e61" providerId="ADAL" clId="{ECF5B220-A270-5353-9202-B5452D27BE5F}" dt="2026-01-26T12:34:59.539" v="0" actId="20577"/>
          <ac:spMkLst>
            <pc:docMk/>
            <pc:sldMk cId="1884077141" sldId="266"/>
            <ac:spMk id="3" creationId="{E4D08363-5BCF-6A38-B354-B29C140C353F}"/>
          </ac:spMkLst>
        </pc:spChg>
      </pc:sldChg>
      <pc:sldChg chg="del">
        <pc:chgData name="Klara Jensen" userId="5e70cf2d-534e-4b57-be02-6afb43ed7e61" providerId="ADAL" clId="{ECF5B220-A270-5353-9202-B5452D27BE5F}" dt="2026-01-26T12:35:01.632" v="1" actId="2696"/>
        <pc:sldMkLst>
          <pc:docMk/>
          <pc:sldMk cId="2476473665" sldId="267"/>
        </pc:sldMkLst>
      </pc:sldChg>
      <pc:sldChg chg="del">
        <pc:chgData name="Klara Jensen" userId="5e70cf2d-534e-4b57-be02-6afb43ed7e61" providerId="ADAL" clId="{ECF5B220-A270-5353-9202-B5452D27BE5F}" dt="2026-01-26T12:35:03.574" v="2" actId="2696"/>
        <pc:sldMkLst>
          <pc:docMk/>
          <pc:sldMk cId="2948113112" sldId="277"/>
        </pc:sldMkLst>
      </pc:sldChg>
      <pc:sldChg chg="addSp delSp modSp new mod">
        <pc:chgData name="Klara Jensen" userId="5e70cf2d-534e-4b57-be02-6afb43ed7e61" providerId="ADAL" clId="{ECF5B220-A270-5353-9202-B5452D27BE5F}" dt="2026-01-27T10:34:09.370" v="42" actId="1076"/>
        <pc:sldMkLst>
          <pc:docMk/>
          <pc:sldMk cId="3647450368" sldId="279"/>
        </pc:sldMkLst>
        <pc:spChg chg="mod">
          <ac:chgData name="Klara Jensen" userId="5e70cf2d-534e-4b57-be02-6afb43ed7e61" providerId="ADAL" clId="{ECF5B220-A270-5353-9202-B5452D27BE5F}" dt="2026-01-27T10:33:46.346" v="34" actId="20577"/>
          <ac:spMkLst>
            <pc:docMk/>
            <pc:sldMk cId="3647450368" sldId="279"/>
            <ac:spMk id="2" creationId="{E6521B59-0744-0F42-D719-7AD1B956E411}"/>
          </ac:spMkLst>
        </pc:spChg>
        <pc:spChg chg="del">
          <ac:chgData name="Klara Jensen" userId="5e70cf2d-534e-4b57-be02-6afb43ed7e61" providerId="ADAL" clId="{ECF5B220-A270-5353-9202-B5452D27BE5F}" dt="2026-01-27T10:33:55.595" v="36" actId="478"/>
          <ac:spMkLst>
            <pc:docMk/>
            <pc:sldMk cId="3647450368" sldId="279"/>
            <ac:spMk id="3" creationId="{B1BD4437-91AC-00E0-C343-8EC7E80866C0}"/>
          </ac:spMkLst>
        </pc:spChg>
        <pc:picChg chg="add mod">
          <ac:chgData name="Klara Jensen" userId="5e70cf2d-534e-4b57-be02-6afb43ed7e61" providerId="ADAL" clId="{ECF5B220-A270-5353-9202-B5452D27BE5F}" dt="2026-01-27T10:34:09.370" v="42" actId="1076"/>
          <ac:picMkLst>
            <pc:docMk/>
            <pc:sldMk cId="3647450368" sldId="279"/>
            <ac:picMk id="4" creationId="{77A891B1-93C2-02FC-6632-A64F4C5A42E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F9D39-9BED-CEB7-F188-E5D113B7B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338D8A3-3B07-8997-901C-384C4BAF4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A3BD0C-AB1A-E914-8375-262A4D1E3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A5D50F-D03B-C160-95CA-E062C3E9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2FAA89-0CD3-397B-F9AD-8360F66F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303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1749A5-C9AE-A384-1AD0-46489C141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A9E8EC6-7931-E4D6-A307-118657079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94061C3-2179-3238-CDC3-88FC411FF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9BE1DB-F485-92A9-E270-DE6750F0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F71CAB-7148-9358-AE35-DF308B4F2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8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1543D05-B0BE-CDD9-8F73-9EB7AFF633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0CE26A-036C-6ED5-232C-F66CC6018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7210870-0F7D-42E7-7D66-7BF9CAB8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117EE08-7C4E-8572-1EA0-A899770DF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A2D04E-FF08-3F2B-2291-99D83F41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43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BD07AB-4C4B-F1A3-D02F-71A7CFFC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86B141-6BD4-3D14-9197-B7377E571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33B55E-F3E0-D665-F25A-039773FA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A70D6E-DD88-BD97-9AC4-014C44C2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3BEC6F-BAF7-A498-801D-4CBC04DC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176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9DEDA-812D-ED29-7224-75AD1E15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3EB7B4C-B5C5-EE37-560D-237917B0E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C2A7C7-5B69-A712-032B-CB0C3293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987663-ED04-64BC-4AEC-4C090A9B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765B411-C266-974F-8390-D07F90BC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95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904C7B-4F43-A572-C4B6-6B5B94B6E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A9AB48-9D25-6009-57CE-39785A93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BD1019-ED06-F983-8F46-3C4557341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5C4EFCF-3D0C-75A6-0C2E-F9D8835C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507DD40-303F-A883-1A22-56410089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88E51A7-0AE2-CC50-1FDF-3220C7D8C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163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F4D6C-2434-37A7-6DA7-F75191867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614E38-9271-4A1B-7F92-DF98D6AE9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68F785-6BB9-7B3F-AD71-302297205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FC01195-598B-29FE-0979-7F3609A19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90B9836-489D-21F1-5548-BB52A184B0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208CC8D-6242-5E13-A0B3-107532432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ABFE7A8-5EDD-D530-5018-9DE9733A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650272F-D621-4472-68AC-4C1C7D2F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16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278A4-2891-E3F3-D1B2-B8AF9BBC4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29BEE05-D967-4B7F-97CC-3A06D5878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4685CCF-880F-F723-342D-F1E12F38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2675E66-66AD-EE9F-56B4-24CD4AA6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263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18425FA-F00D-AF23-B1CF-C72CCDA1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6C9BAEE-D6CD-DC7E-077A-43FA0701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8A7E61F-487A-FD3E-2022-AC513ABB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7221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D32D6C-E5E8-408D-2520-4D7AE344E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91D3FE-AEFF-210D-9794-4488A2B6A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2322AA1-DF96-B6A7-A5E8-84CA4BD41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00746C4-B5D7-8479-EBBC-6177B8BD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C6E169D-8353-5B66-5F82-8B0ADEB5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E63D995-3EC5-62B0-A16B-1107EFAC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175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3C5F8-6988-9605-EF05-A6B9F810D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1F3BF14-76BE-6E5C-2540-C4A2C64658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2DB67B7-FFF6-4AEA-25FE-D9CB48720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40B37D-6ACD-47E3-0EC2-FE9FE3704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B39DEA4-4076-6387-5837-09DA7AE78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649C517-20D3-7579-BC12-4220A751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186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4F92130-A599-D775-756F-97FB9EC22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351161-B174-3729-E90A-A755047AF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CB88C4-CD9C-AB48-0A42-267ACA6E0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072E7-204D-1746-AA4C-76DE2F458A32}" type="datetimeFigureOut">
              <a:rPr lang="da-DK" smtClean="0"/>
              <a:t>27.01.2026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7B978F-45BA-156D-A115-69997BEA0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2FA50E-F04D-024F-DB9E-63BC02CE0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19916-A94B-324F-9212-FBE4DB38D5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470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klarajensen/Library/Group%20Containers/UBF8T346G9.ms/WebArchiveCopyPasteTempFiles/com.microsoft.Word/206_BiU-2020_HD_web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gmq_HsuZI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FECC7-EB60-A417-3D6F-7948C7BE0E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Lab – genetisk test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5DDF542-16B4-64BC-7CFC-FE21C9900B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743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ADB233-7D68-1871-CA11-8753D463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D08363-5BCF-6A38-B354-B29C140C3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Lab og databehandling</a:t>
            </a:r>
          </a:p>
        </p:txBody>
      </p:sp>
    </p:spTree>
    <p:extLst>
      <p:ext uri="{BB962C8B-B14F-4D97-AF65-F5344CB8AC3E}">
        <p14:creationId xmlns:p14="http://schemas.microsoft.com/office/powerpoint/2010/main" val="188407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5450-B70E-58B6-57E3-BAB4B935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3E6993-C45F-44FB-2A55-E2E59A00C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257800" cy="503237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da-DK" dirty="0"/>
              <a:t>Først isoleres, oprenses og kopieres DNA.</a:t>
            </a:r>
          </a:p>
          <a:p>
            <a:pPr marL="514350" indent="-514350">
              <a:buAutoNum type="arabicPeriod"/>
            </a:pPr>
            <a:r>
              <a:rPr lang="da-DK" dirty="0"/>
              <a:t>Restriktionsenzym genkender en specifik sekvens og klipper DNA’et i stykker her. </a:t>
            </a:r>
          </a:p>
          <a:p>
            <a:pPr marL="514350" indent="-514350">
              <a:buAutoNum type="arabicPeriod"/>
            </a:pPr>
            <a:r>
              <a:rPr lang="da-DK" dirty="0"/>
              <a:t>DNA-stykkerne adskilles ved gelelektroforese.</a:t>
            </a:r>
          </a:p>
          <a:p>
            <a:pPr marL="514350" indent="-514350">
              <a:buAutoNum type="arabicPeriod"/>
            </a:pPr>
            <a:r>
              <a:rPr lang="da-DK" dirty="0"/>
              <a:t>Båndmønstret kan fortolkes.</a:t>
            </a:r>
          </a:p>
          <a:p>
            <a:pPr marL="514350" indent="-514350">
              <a:buAutoNum type="arabicPeriod"/>
            </a:pPr>
            <a:endParaRPr lang="da-DK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8DBF64C-6340-9A3F-3120-84B4DFF45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3763" y="369212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1025" name="Billede 1" descr="Et billede, der indeholder tekst, design&#10;&#10;Automatisk genereret beskrivelse">
            <a:extLst>
              <a:ext uri="{FF2B5EF4-FFF2-40B4-BE49-F238E27FC236}">
                <a16:creationId xmlns:a16="http://schemas.microsoft.com/office/drawing/2014/main" id="{43096BC0-8DFD-0D13-9259-2B4039674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842" y="2296157"/>
            <a:ext cx="4941721" cy="279193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AA8D4794-3EE4-ABDC-4FE6-BAB4C1E79FAE}"/>
              </a:ext>
            </a:extLst>
          </p:cNvPr>
          <p:cNvCxnSpPr>
            <a:cxnSpLocks/>
            <a:endCxn id="1025" idx="1"/>
          </p:cNvCxnSpPr>
          <p:nvPr/>
        </p:nvCxnSpPr>
        <p:spPr>
          <a:xfrm flipV="1">
            <a:off x="5558589" y="3692124"/>
            <a:ext cx="1239253" cy="5550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kstfelt 17">
            <a:extLst>
              <a:ext uri="{FF2B5EF4-FFF2-40B4-BE49-F238E27FC236}">
                <a16:creationId xmlns:a16="http://schemas.microsoft.com/office/drawing/2014/main" id="{F36025F1-2557-04E6-87B0-105604437AF5}"/>
              </a:ext>
            </a:extLst>
          </p:cNvPr>
          <p:cNvSpPr txBox="1"/>
          <p:nvPr/>
        </p:nvSpPr>
        <p:spPr>
          <a:xfrm>
            <a:off x="6797842" y="5558625"/>
            <a:ext cx="4555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FF0000"/>
                </a:solidFill>
              </a:rPr>
              <a:t>Forklar, hvad gelelektroforese er, og hvordan det udføres.</a:t>
            </a:r>
          </a:p>
        </p:txBody>
      </p:sp>
    </p:spTree>
    <p:extLst>
      <p:ext uri="{BB962C8B-B14F-4D97-AF65-F5344CB8AC3E}">
        <p14:creationId xmlns:p14="http://schemas.microsoft.com/office/powerpoint/2010/main" val="373401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21B59-0744-0F42-D719-7AD1B956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DNA-prøver i forsøget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7A891B1-93C2-02FC-6632-A64F4C5A4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65" y="2174504"/>
            <a:ext cx="11767270" cy="331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5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A9099-6524-43F6-A9A9-39F9668F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foregår gelelektroforese i praksis?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B51B0A-A49E-6BCE-34E8-E8FEFA387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https://www.youtube.com/watch?v=lgmq_HsuZIU</a:t>
            </a:r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0515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67B60-9BF9-BE45-E965-66147E992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Resultater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7A474E-BDE3-8F04-D1A5-7F2D80C84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Hvem har været på gerningsstedet?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5CEDD3C-80EE-57F5-A96F-60969A5F7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3116" y="2407073"/>
            <a:ext cx="4070684" cy="3788867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DAA11B62-B791-1590-8FFC-B6250AB9F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362609"/>
            <a:ext cx="6200089" cy="1745014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3C33E8D6-924D-6002-DF48-3B5DD16385B9}"/>
              </a:ext>
            </a:extLst>
          </p:cNvPr>
          <p:cNvSpPr txBox="1"/>
          <p:nvPr/>
        </p:nvSpPr>
        <p:spPr>
          <a:xfrm>
            <a:off x="7495674" y="2556493"/>
            <a:ext cx="3705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     1        2        3        4         5        6</a:t>
            </a:r>
          </a:p>
        </p:txBody>
      </p:sp>
    </p:spTree>
    <p:extLst>
      <p:ext uri="{BB962C8B-B14F-4D97-AF65-F5344CB8AC3E}">
        <p14:creationId xmlns:p14="http://schemas.microsoft.com/office/powerpoint/2010/main" val="3193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90</Words>
  <Application>Microsoft Macintosh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Lab – genetisk test</vt:lpstr>
      <vt:lpstr>Plan</vt:lpstr>
      <vt:lpstr>Dagens figur</vt:lpstr>
      <vt:lpstr>DNA-prøver i forsøget</vt:lpstr>
      <vt:lpstr>Hvordan foregår gelelektroforese i praksis?</vt:lpstr>
      <vt:lpstr>Resultater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– genetisk test</dc:title>
  <dc:creator>Klara Jensen</dc:creator>
  <cp:lastModifiedBy>Klara Jensen</cp:lastModifiedBy>
  <cp:revision>1</cp:revision>
  <dcterms:created xsi:type="dcterms:W3CDTF">2024-01-30T10:15:34Z</dcterms:created>
  <dcterms:modified xsi:type="dcterms:W3CDTF">2026-01-27T10:34:11Z</dcterms:modified>
</cp:coreProperties>
</file>