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79027"/>
  </p:normalViewPr>
  <p:slideViewPr>
    <p:cSldViewPr snapToGrid="0" snapToObjects="1">
      <p:cViewPr varScale="1">
        <p:scale>
          <a:sx n="88" d="100"/>
          <a:sy n="88" d="100"/>
        </p:scale>
        <p:origin x="223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E47B3-A443-1B40-80B1-A2ABAFD33D65}" type="datetimeFigureOut">
              <a:rPr lang="da-DK" smtClean="0"/>
              <a:t>09.11.2023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AD3BA-51F8-4443-A8AC-26EF7129729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4885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9AD3BA-51F8-4443-A8AC-26EF71297291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397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Ad. 1: Stammer fra en tabubelagt tid.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Ad. 2: Selvom det måske kan være svært at forestille sig andet, men næste gang præsenteres et alternativ.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Ad. 3: Undersøgelser kan ikke bakke op herom (</a:t>
            </a:r>
            <a:r>
              <a:rPr lang="da-DK" sz="1200" i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Undersøgelser viser derimod, at det er vigtigere at fokusere på forældres grundholdninger til barnet og de længerevarende samspilsmønstre.)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9AD3BA-51F8-4443-A8AC-26EF71297291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6738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November 9, 2023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a-DK"/>
              <a:t>Klik for at redigere i masteren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November 9,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sz="3500" dirty="0"/>
              <a:t>Kritik af Freud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a-DK" sz="1200" dirty="0"/>
              <a:t>Pointer fra Psykologiens Veje s. 291-292</a:t>
            </a:r>
          </a:p>
        </p:txBody>
      </p:sp>
    </p:spTree>
    <p:extLst>
      <p:ext uri="{BB962C8B-B14F-4D97-AF65-F5344CB8AC3E}">
        <p14:creationId xmlns:p14="http://schemas.microsoft.com/office/powerpoint/2010/main" val="350878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706EE7-D83E-0515-3F33-2B191A88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Hvordan har Freud præget moderne psykologi?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FA1B80-4409-822A-7578-044F28286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Font typeface="Wingdings" pitchFamily="2" charset="2"/>
              <a:buChar char=""/>
            </a:pPr>
            <a:r>
              <a:rPr lang="da-DK" sz="2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Ubevidste processer præger menneskets adfærd.</a:t>
            </a:r>
          </a:p>
          <a:p>
            <a:pPr marL="0" lvl="0" indent="0">
              <a:buNone/>
            </a:pPr>
            <a:endParaRPr lang="da-DK" sz="2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Wingdings" pitchFamily="2" charset="2"/>
              <a:buChar char=""/>
            </a:pPr>
            <a:r>
              <a:rPr lang="da-DK" sz="2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Tidlige barndomserfaringer med omsorgspersoner præger den voksnes personlighed og relationer til andre.</a:t>
            </a:r>
          </a:p>
        </p:txBody>
      </p:sp>
    </p:spTree>
    <p:extLst>
      <p:ext uri="{BB962C8B-B14F-4D97-AF65-F5344CB8AC3E}">
        <p14:creationId xmlns:p14="http://schemas.microsoft.com/office/powerpoint/2010/main" val="154491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1774E3-053C-F585-C0D9-33D17DFE6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85022"/>
          </a:xfrm>
        </p:spPr>
        <p:txBody>
          <a:bodyPr>
            <a:normAutofit fontScale="90000"/>
          </a:bodyPr>
          <a:lstStyle/>
          <a:p>
            <a:r>
              <a:rPr lang="da-DK" sz="2900" dirty="0"/>
              <a:t>Hvad mon Freud er blevet kritiseret for?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91AF98-6EF2-A542-C6C1-989D36836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buFont typeface="Wingdings" pitchFamily="2" charset="2"/>
              <a:buChar char=""/>
            </a:pPr>
            <a:r>
              <a:rPr lang="da-DK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Seksualiteten som afgørende motor.</a:t>
            </a:r>
          </a:p>
          <a:p>
            <a:pPr marL="342900" lvl="0" indent="-342900">
              <a:buFont typeface="Wingdings" pitchFamily="2" charset="2"/>
              <a:buChar char=""/>
            </a:pPr>
            <a:r>
              <a:rPr lang="da-DK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Faste faseteorier (hvor forskellige kropszoner dominerer).</a:t>
            </a:r>
          </a:p>
          <a:p>
            <a:pPr marL="342900" lvl="0" indent="-342900">
              <a:buFont typeface="Wingdings" pitchFamily="2" charset="2"/>
              <a:buChar char=""/>
            </a:pPr>
            <a:r>
              <a:rPr lang="da-DK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Forsimplet årsagssammenhæng mellem problemer i specifikke faser og psykiske problemer/personlighedstræk. </a:t>
            </a:r>
          </a:p>
          <a:p>
            <a:pPr marL="342900" lvl="0" indent="-342900">
              <a:buFont typeface="Wingdings" pitchFamily="2" charset="2"/>
              <a:buChar char=""/>
            </a:pPr>
            <a:r>
              <a:rPr lang="da-DK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Naturvidenskaben </a:t>
            </a:r>
            <a:r>
              <a:rPr lang="da-DK" sz="180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om metodekritik: </a:t>
            </a:r>
            <a:endParaRPr lang="da-DK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82880" indent="0">
              <a:buNone/>
            </a:pPr>
            <a:endParaRPr lang="da-DK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Wingdings" pitchFamily="2" charset="2"/>
              <a:buChar char=""/>
            </a:pPr>
            <a:r>
              <a:rPr lang="da-DK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Teorier er for spekulative</a:t>
            </a:r>
          </a:p>
          <a:p>
            <a:pPr marL="342900" lvl="0" indent="-342900">
              <a:buFont typeface="Wingdings" pitchFamily="2" charset="2"/>
              <a:buChar char=""/>
            </a:pPr>
            <a:r>
              <a:rPr lang="da-DK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Ikke repræsentative og kontrollerede studier, og deres gyldighed kan ikke efterprøves af andre forskere, pga. det tvivlsomme empirisk grundlag (casestudier og terapeutiske interviews med patienter).</a:t>
            </a:r>
            <a:r>
              <a:rPr lang="da-DK" dirty="0">
                <a:effectLst/>
              </a:rPr>
              <a:t>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6795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1592</TotalTime>
  <Words>173</Words>
  <Application>Microsoft Macintosh PowerPoint</Application>
  <PresentationFormat>Skærmshow (4:3)</PresentationFormat>
  <Paragraphs>20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Calibri</vt:lpstr>
      <vt:lpstr>Cambria</vt:lpstr>
      <vt:lpstr>Century Gothic</vt:lpstr>
      <vt:lpstr>Wingdings</vt:lpstr>
      <vt:lpstr>Wingdings 2</vt:lpstr>
      <vt:lpstr>Austin</vt:lpstr>
      <vt:lpstr>Kritik af Freud</vt:lpstr>
      <vt:lpstr>Hvordan har Freud præget moderne psykologi?</vt:lpstr>
      <vt:lpstr>Hvad mon Freud er blevet kritiseret for?</vt:lpstr>
    </vt:vector>
  </TitlesOfParts>
  <Company>VK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Psykoanalysen</dc:title>
  <dc:creator>Line Kaack Hansen</dc:creator>
  <cp:lastModifiedBy>Line Kaack Hansen</cp:lastModifiedBy>
  <cp:revision>56</cp:revision>
  <dcterms:created xsi:type="dcterms:W3CDTF">2016-01-02T12:15:18Z</dcterms:created>
  <dcterms:modified xsi:type="dcterms:W3CDTF">2023-11-09T07:26:10Z</dcterms:modified>
</cp:coreProperties>
</file>