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da-D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9ED4CF-96A6-4C72-BD0E-EE87A5C7D0E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216DB5-7E2D-4DD5-86D6-FB16B40466E3}">
      <dgm:prSet/>
      <dgm:spPr/>
      <dgm:t>
        <a:bodyPr/>
        <a:lstStyle/>
        <a:p>
          <a:r>
            <a:rPr lang="da-DK" b="0" baseline="0"/>
            <a:t>Hvordan ser Fukuyama på fremtiden?</a:t>
          </a:r>
          <a:endParaRPr lang="en-US"/>
        </a:p>
      </dgm:t>
    </dgm:pt>
    <dgm:pt modelId="{3BDDDDB4-2351-4323-8ED4-3F6E87542D95}" type="parTrans" cxnId="{909DBE15-4200-462B-AC3D-807FA9D7F599}">
      <dgm:prSet/>
      <dgm:spPr/>
      <dgm:t>
        <a:bodyPr/>
        <a:lstStyle/>
        <a:p>
          <a:endParaRPr lang="en-US"/>
        </a:p>
      </dgm:t>
    </dgm:pt>
    <dgm:pt modelId="{D46AC3E8-B4D5-4732-BD01-A9AE801C08A8}" type="sibTrans" cxnId="{909DBE15-4200-462B-AC3D-807FA9D7F599}">
      <dgm:prSet/>
      <dgm:spPr/>
      <dgm:t>
        <a:bodyPr/>
        <a:lstStyle/>
        <a:p>
          <a:endParaRPr lang="en-US"/>
        </a:p>
      </dgm:t>
    </dgm:pt>
    <dgm:pt modelId="{24D00FB5-9DBC-4F05-9A11-E4BED56E0A33}">
      <dgm:prSet/>
      <dgm:spPr/>
      <dgm:t>
        <a:bodyPr/>
        <a:lstStyle/>
        <a:p>
          <a:r>
            <a:rPr lang="da-DK" b="0" baseline="0"/>
            <a:t>Hvilket historiesyn har Fukuyama?</a:t>
          </a:r>
          <a:endParaRPr lang="en-US"/>
        </a:p>
      </dgm:t>
    </dgm:pt>
    <dgm:pt modelId="{22E05F2A-AF2F-4724-8E66-A5D99AB1C93B}" type="parTrans" cxnId="{697C9ABF-BE2B-4530-A3DB-5163A1F59C39}">
      <dgm:prSet/>
      <dgm:spPr/>
      <dgm:t>
        <a:bodyPr/>
        <a:lstStyle/>
        <a:p>
          <a:endParaRPr lang="en-US"/>
        </a:p>
      </dgm:t>
    </dgm:pt>
    <dgm:pt modelId="{9BB4F32B-A84D-42AB-9460-D36725736732}" type="sibTrans" cxnId="{697C9ABF-BE2B-4530-A3DB-5163A1F59C39}">
      <dgm:prSet/>
      <dgm:spPr/>
      <dgm:t>
        <a:bodyPr/>
        <a:lstStyle/>
        <a:p>
          <a:endParaRPr lang="en-US"/>
        </a:p>
      </dgm:t>
    </dgm:pt>
    <dgm:pt modelId="{9B070419-92B4-4832-ACF8-BBAEED122119}">
      <dgm:prSet/>
      <dgm:spPr/>
      <dgm:t>
        <a:bodyPr/>
        <a:lstStyle/>
        <a:p>
          <a:r>
            <a:rPr lang="da-DK" b="0" baseline="0"/>
            <a:t>Havde Fukuyama ret?</a:t>
          </a:r>
          <a:endParaRPr lang="en-US"/>
        </a:p>
      </dgm:t>
    </dgm:pt>
    <dgm:pt modelId="{F017D75F-A92B-45F0-8312-E599A9DEA2C8}" type="parTrans" cxnId="{2AFD4253-95A4-4F8E-A3E8-9F288A7E9339}">
      <dgm:prSet/>
      <dgm:spPr/>
      <dgm:t>
        <a:bodyPr/>
        <a:lstStyle/>
        <a:p>
          <a:endParaRPr lang="en-US"/>
        </a:p>
      </dgm:t>
    </dgm:pt>
    <dgm:pt modelId="{165B5E7B-C9C7-4790-842D-889DE9F73A52}" type="sibTrans" cxnId="{2AFD4253-95A4-4F8E-A3E8-9F288A7E9339}">
      <dgm:prSet/>
      <dgm:spPr/>
      <dgm:t>
        <a:bodyPr/>
        <a:lstStyle/>
        <a:p>
          <a:endParaRPr lang="en-US"/>
        </a:p>
      </dgm:t>
    </dgm:pt>
    <dgm:pt modelId="{1291DB6B-55B2-4327-B1DD-B33FC683C270}" type="pres">
      <dgm:prSet presAssocID="{FE9ED4CF-96A6-4C72-BD0E-EE87A5C7D0E0}" presName="outerComposite" presStyleCnt="0">
        <dgm:presLayoutVars>
          <dgm:chMax val="5"/>
          <dgm:dir/>
          <dgm:resizeHandles val="exact"/>
        </dgm:presLayoutVars>
      </dgm:prSet>
      <dgm:spPr/>
    </dgm:pt>
    <dgm:pt modelId="{7F2FC45C-34FB-4300-AAFD-8FF541123A32}" type="pres">
      <dgm:prSet presAssocID="{FE9ED4CF-96A6-4C72-BD0E-EE87A5C7D0E0}" presName="dummyMaxCanvas" presStyleCnt="0">
        <dgm:presLayoutVars/>
      </dgm:prSet>
      <dgm:spPr/>
    </dgm:pt>
    <dgm:pt modelId="{6F450CD9-4FBA-4515-BF01-F017EE3F5423}" type="pres">
      <dgm:prSet presAssocID="{FE9ED4CF-96A6-4C72-BD0E-EE87A5C7D0E0}" presName="ThreeNodes_1" presStyleLbl="node1" presStyleIdx="0" presStyleCnt="3">
        <dgm:presLayoutVars>
          <dgm:bulletEnabled val="1"/>
        </dgm:presLayoutVars>
      </dgm:prSet>
      <dgm:spPr/>
    </dgm:pt>
    <dgm:pt modelId="{5FAEC89A-98DC-4260-904D-E70C4221E06C}" type="pres">
      <dgm:prSet presAssocID="{FE9ED4CF-96A6-4C72-BD0E-EE87A5C7D0E0}" presName="ThreeNodes_2" presStyleLbl="node1" presStyleIdx="1" presStyleCnt="3">
        <dgm:presLayoutVars>
          <dgm:bulletEnabled val="1"/>
        </dgm:presLayoutVars>
      </dgm:prSet>
      <dgm:spPr/>
    </dgm:pt>
    <dgm:pt modelId="{9C8CD47F-7884-4DE8-8971-ED39C5C96F4F}" type="pres">
      <dgm:prSet presAssocID="{FE9ED4CF-96A6-4C72-BD0E-EE87A5C7D0E0}" presName="ThreeNodes_3" presStyleLbl="node1" presStyleIdx="2" presStyleCnt="3">
        <dgm:presLayoutVars>
          <dgm:bulletEnabled val="1"/>
        </dgm:presLayoutVars>
      </dgm:prSet>
      <dgm:spPr/>
    </dgm:pt>
    <dgm:pt modelId="{C17A1B64-4991-44B8-B6C2-0E81626B3CC7}" type="pres">
      <dgm:prSet presAssocID="{FE9ED4CF-96A6-4C72-BD0E-EE87A5C7D0E0}" presName="ThreeConn_1-2" presStyleLbl="fgAccFollowNode1" presStyleIdx="0" presStyleCnt="2">
        <dgm:presLayoutVars>
          <dgm:bulletEnabled val="1"/>
        </dgm:presLayoutVars>
      </dgm:prSet>
      <dgm:spPr/>
    </dgm:pt>
    <dgm:pt modelId="{56045C87-3C5F-4BFC-A946-000B065317D8}" type="pres">
      <dgm:prSet presAssocID="{FE9ED4CF-96A6-4C72-BD0E-EE87A5C7D0E0}" presName="ThreeConn_2-3" presStyleLbl="fgAccFollowNode1" presStyleIdx="1" presStyleCnt="2">
        <dgm:presLayoutVars>
          <dgm:bulletEnabled val="1"/>
        </dgm:presLayoutVars>
      </dgm:prSet>
      <dgm:spPr/>
    </dgm:pt>
    <dgm:pt modelId="{5A0280A9-C2FC-4419-8DA5-E0879732FEDD}" type="pres">
      <dgm:prSet presAssocID="{FE9ED4CF-96A6-4C72-BD0E-EE87A5C7D0E0}" presName="ThreeNodes_1_text" presStyleLbl="node1" presStyleIdx="2" presStyleCnt="3">
        <dgm:presLayoutVars>
          <dgm:bulletEnabled val="1"/>
        </dgm:presLayoutVars>
      </dgm:prSet>
      <dgm:spPr/>
    </dgm:pt>
    <dgm:pt modelId="{4D6140CC-16D7-4F0B-B493-EFC1735B9993}" type="pres">
      <dgm:prSet presAssocID="{FE9ED4CF-96A6-4C72-BD0E-EE87A5C7D0E0}" presName="ThreeNodes_2_text" presStyleLbl="node1" presStyleIdx="2" presStyleCnt="3">
        <dgm:presLayoutVars>
          <dgm:bulletEnabled val="1"/>
        </dgm:presLayoutVars>
      </dgm:prSet>
      <dgm:spPr/>
    </dgm:pt>
    <dgm:pt modelId="{995B5174-F638-4127-8EC2-6C15A403576E}" type="pres">
      <dgm:prSet presAssocID="{FE9ED4CF-96A6-4C72-BD0E-EE87A5C7D0E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C6AA303-97B9-4C65-B032-6DEA29697E21}" type="presOf" srcId="{24D00FB5-9DBC-4F05-9A11-E4BED56E0A33}" destId="{5FAEC89A-98DC-4260-904D-E70C4221E06C}" srcOrd="0" destOrd="0" presId="urn:microsoft.com/office/officeart/2005/8/layout/vProcess5"/>
    <dgm:cxn modelId="{E1D1750F-96B6-4C67-BC8B-AF594E49D6E0}" type="presOf" srcId="{9B070419-92B4-4832-ACF8-BBAEED122119}" destId="{9C8CD47F-7884-4DE8-8971-ED39C5C96F4F}" srcOrd="0" destOrd="0" presId="urn:microsoft.com/office/officeart/2005/8/layout/vProcess5"/>
    <dgm:cxn modelId="{909DBE15-4200-462B-AC3D-807FA9D7F599}" srcId="{FE9ED4CF-96A6-4C72-BD0E-EE87A5C7D0E0}" destId="{58216DB5-7E2D-4DD5-86D6-FB16B40466E3}" srcOrd="0" destOrd="0" parTransId="{3BDDDDB4-2351-4323-8ED4-3F6E87542D95}" sibTransId="{D46AC3E8-B4D5-4732-BD01-A9AE801C08A8}"/>
    <dgm:cxn modelId="{6C597E1E-A5CB-4519-9795-3375A34A9C46}" type="presOf" srcId="{58216DB5-7E2D-4DD5-86D6-FB16B40466E3}" destId="{5A0280A9-C2FC-4419-8DA5-E0879732FEDD}" srcOrd="1" destOrd="0" presId="urn:microsoft.com/office/officeart/2005/8/layout/vProcess5"/>
    <dgm:cxn modelId="{AD961539-D94D-4163-A437-36433654F834}" type="presOf" srcId="{58216DB5-7E2D-4DD5-86D6-FB16B40466E3}" destId="{6F450CD9-4FBA-4515-BF01-F017EE3F5423}" srcOrd="0" destOrd="0" presId="urn:microsoft.com/office/officeart/2005/8/layout/vProcess5"/>
    <dgm:cxn modelId="{0817F949-6FCD-4C4C-B31F-4A5E0D9A473C}" type="presOf" srcId="{24D00FB5-9DBC-4F05-9A11-E4BED56E0A33}" destId="{4D6140CC-16D7-4F0B-B493-EFC1735B9993}" srcOrd="1" destOrd="0" presId="urn:microsoft.com/office/officeart/2005/8/layout/vProcess5"/>
    <dgm:cxn modelId="{2AFD4253-95A4-4F8E-A3E8-9F288A7E9339}" srcId="{FE9ED4CF-96A6-4C72-BD0E-EE87A5C7D0E0}" destId="{9B070419-92B4-4832-ACF8-BBAEED122119}" srcOrd="2" destOrd="0" parTransId="{F017D75F-A92B-45F0-8312-E599A9DEA2C8}" sibTransId="{165B5E7B-C9C7-4790-842D-889DE9F73A52}"/>
    <dgm:cxn modelId="{5409F383-A23C-4456-9374-10E753073BC8}" type="presOf" srcId="{9BB4F32B-A84D-42AB-9460-D36725736732}" destId="{56045C87-3C5F-4BFC-A946-000B065317D8}" srcOrd="0" destOrd="0" presId="urn:microsoft.com/office/officeart/2005/8/layout/vProcess5"/>
    <dgm:cxn modelId="{A64B0993-0145-4E63-A2FA-19DAD9D53C94}" type="presOf" srcId="{9B070419-92B4-4832-ACF8-BBAEED122119}" destId="{995B5174-F638-4127-8EC2-6C15A403576E}" srcOrd="1" destOrd="0" presId="urn:microsoft.com/office/officeart/2005/8/layout/vProcess5"/>
    <dgm:cxn modelId="{52531CA1-2235-46FA-88F3-183A9099C27F}" type="presOf" srcId="{FE9ED4CF-96A6-4C72-BD0E-EE87A5C7D0E0}" destId="{1291DB6B-55B2-4327-B1DD-B33FC683C270}" srcOrd="0" destOrd="0" presId="urn:microsoft.com/office/officeart/2005/8/layout/vProcess5"/>
    <dgm:cxn modelId="{697C9ABF-BE2B-4530-A3DB-5163A1F59C39}" srcId="{FE9ED4CF-96A6-4C72-BD0E-EE87A5C7D0E0}" destId="{24D00FB5-9DBC-4F05-9A11-E4BED56E0A33}" srcOrd="1" destOrd="0" parTransId="{22E05F2A-AF2F-4724-8E66-A5D99AB1C93B}" sibTransId="{9BB4F32B-A84D-42AB-9460-D36725736732}"/>
    <dgm:cxn modelId="{DFC197DE-0F37-4E5B-88A7-902F7BF6E1E7}" type="presOf" srcId="{D46AC3E8-B4D5-4732-BD01-A9AE801C08A8}" destId="{C17A1B64-4991-44B8-B6C2-0E81626B3CC7}" srcOrd="0" destOrd="0" presId="urn:microsoft.com/office/officeart/2005/8/layout/vProcess5"/>
    <dgm:cxn modelId="{3F418247-7E1F-4B9A-AF32-472EA390AB14}" type="presParOf" srcId="{1291DB6B-55B2-4327-B1DD-B33FC683C270}" destId="{7F2FC45C-34FB-4300-AAFD-8FF541123A32}" srcOrd="0" destOrd="0" presId="urn:microsoft.com/office/officeart/2005/8/layout/vProcess5"/>
    <dgm:cxn modelId="{28BDD0AF-6D43-415F-98C9-AF73BA77B67C}" type="presParOf" srcId="{1291DB6B-55B2-4327-B1DD-B33FC683C270}" destId="{6F450CD9-4FBA-4515-BF01-F017EE3F5423}" srcOrd="1" destOrd="0" presId="urn:microsoft.com/office/officeart/2005/8/layout/vProcess5"/>
    <dgm:cxn modelId="{95FA9D82-3AA5-4EF7-93BF-F39B425DBBE5}" type="presParOf" srcId="{1291DB6B-55B2-4327-B1DD-B33FC683C270}" destId="{5FAEC89A-98DC-4260-904D-E70C4221E06C}" srcOrd="2" destOrd="0" presId="urn:microsoft.com/office/officeart/2005/8/layout/vProcess5"/>
    <dgm:cxn modelId="{4FA3939D-4E5F-4A93-A00D-E712AB16E53F}" type="presParOf" srcId="{1291DB6B-55B2-4327-B1DD-B33FC683C270}" destId="{9C8CD47F-7884-4DE8-8971-ED39C5C96F4F}" srcOrd="3" destOrd="0" presId="urn:microsoft.com/office/officeart/2005/8/layout/vProcess5"/>
    <dgm:cxn modelId="{B5BCD932-06D2-4082-B2B9-29EC77AB2B54}" type="presParOf" srcId="{1291DB6B-55B2-4327-B1DD-B33FC683C270}" destId="{C17A1B64-4991-44B8-B6C2-0E81626B3CC7}" srcOrd="4" destOrd="0" presId="urn:microsoft.com/office/officeart/2005/8/layout/vProcess5"/>
    <dgm:cxn modelId="{DFA7F736-F77A-46F7-87D6-749F0F5DC831}" type="presParOf" srcId="{1291DB6B-55B2-4327-B1DD-B33FC683C270}" destId="{56045C87-3C5F-4BFC-A946-000B065317D8}" srcOrd="5" destOrd="0" presId="urn:microsoft.com/office/officeart/2005/8/layout/vProcess5"/>
    <dgm:cxn modelId="{92EABCBD-7908-4280-A56C-51BF16EAF5B4}" type="presParOf" srcId="{1291DB6B-55B2-4327-B1DD-B33FC683C270}" destId="{5A0280A9-C2FC-4419-8DA5-E0879732FEDD}" srcOrd="6" destOrd="0" presId="urn:microsoft.com/office/officeart/2005/8/layout/vProcess5"/>
    <dgm:cxn modelId="{27947BF7-FA45-4A89-B3E6-363CFCC4E9CE}" type="presParOf" srcId="{1291DB6B-55B2-4327-B1DD-B33FC683C270}" destId="{4D6140CC-16D7-4F0B-B493-EFC1735B9993}" srcOrd="7" destOrd="0" presId="urn:microsoft.com/office/officeart/2005/8/layout/vProcess5"/>
    <dgm:cxn modelId="{1E908EB8-33D1-4787-95B5-2C9E6E9CE855}" type="presParOf" srcId="{1291DB6B-55B2-4327-B1DD-B33FC683C270}" destId="{995B5174-F638-4127-8EC2-6C15A403576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450CD9-4FBA-4515-BF01-F017EE3F5423}">
      <dsp:nvSpPr>
        <dsp:cNvPr id="0" name=""/>
        <dsp:cNvSpPr/>
      </dsp:nvSpPr>
      <dsp:spPr>
        <a:xfrm>
          <a:off x="0" y="0"/>
          <a:ext cx="7453947" cy="9868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600" b="0" kern="1200" baseline="0"/>
            <a:t>Hvordan ser Fukuyama på fremtiden?</a:t>
          </a:r>
          <a:endParaRPr lang="en-US" sz="2600" kern="1200"/>
        </a:p>
      </dsp:txBody>
      <dsp:txXfrm>
        <a:off x="28905" y="28905"/>
        <a:ext cx="6389020" cy="929076"/>
      </dsp:txXfrm>
    </dsp:sp>
    <dsp:sp modelId="{5FAEC89A-98DC-4260-904D-E70C4221E06C}">
      <dsp:nvSpPr>
        <dsp:cNvPr id="0" name=""/>
        <dsp:cNvSpPr/>
      </dsp:nvSpPr>
      <dsp:spPr>
        <a:xfrm>
          <a:off x="657701" y="1151367"/>
          <a:ext cx="7453947" cy="986886"/>
        </a:xfrm>
        <a:prstGeom prst="roundRect">
          <a:avLst>
            <a:gd name="adj" fmla="val 10000"/>
          </a:avLst>
        </a:prstGeom>
        <a:solidFill>
          <a:schemeClr val="accent2">
            <a:hueOff val="-398442"/>
            <a:satOff val="6385"/>
            <a:lumOff val="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600" b="0" kern="1200" baseline="0"/>
            <a:t>Hvilket historiesyn har Fukuyama?</a:t>
          </a:r>
          <a:endParaRPr lang="en-US" sz="2600" kern="1200"/>
        </a:p>
      </dsp:txBody>
      <dsp:txXfrm>
        <a:off x="686606" y="1180272"/>
        <a:ext cx="6096960" cy="929076"/>
      </dsp:txXfrm>
    </dsp:sp>
    <dsp:sp modelId="{9C8CD47F-7884-4DE8-8971-ED39C5C96F4F}">
      <dsp:nvSpPr>
        <dsp:cNvPr id="0" name=""/>
        <dsp:cNvSpPr/>
      </dsp:nvSpPr>
      <dsp:spPr>
        <a:xfrm>
          <a:off x="1315402" y="2302734"/>
          <a:ext cx="7453947" cy="986886"/>
        </a:xfrm>
        <a:prstGeom prst="roundRect">
          <a:avLst>
            <a:gd name="adj" fmla="val 10000"/>
          </a:avLst>
        </a:prstGeom>
        <a:solidFill>
          <a:schemeClr val="accent2">
            <a:hueOff val="-796883"/>
            <a:satOff val="12770"/>
            <a:lumOff val="1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600" b="0" kern="1200" baseline="0"/>
            <a:t>Havde Fukuyama ret?</a:t>
          </a:r>
          <a:endParaRPr lang="en-US" sz="2600" kern="1200"/>
        </a:p>
      </dsp:txBody>
      <dsp:txXfrm>
        <a:off x="1344307" y="2331639"/>
        <a:ext cx="6096960" cy="929076"/>
      </dsp:txXfrm>
    </dsp:sp>
    <dsp:sp modelId="{C17A1B64-4991-44B8-B6C2-0E81626B3CC7}">
      <dsp:nvSpPr>
        <dsp:cNvPr id="0" name=""/>
        <dsp:cNvSpPr/>
      </dsp:nvSpPr>
      <dsp:spPr>
        <a:xfrm>
          <a:off x="6812471" y="748388"/>
          <a:ext cx="641476" cy="64147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956803" y="748388"/>
        <a:ext cx="352812" cy="482711"/>
      </dsp:txXfrm>
    </dsp:sp>
    <dsp:sp modelId="{56045C87-3C5F-4BFC-A946-000B065317D8}">
      <dsp:nvSpPr>
        <dsp:cNvPr id="0" name=""/>
        <dsp:cNvSpPr/>
      </dsp:nvSpPr>
      <dsp:spPr>
        <a:xfrm>
          <a:off x="7470172" y="1893176"/>
          <a:ext cx="641476" cy="64147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7117"/>
            <a:satOff val="16588"/>
            <a:lumOff val="272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7117"/>
              <a:satOff val="16588"/>
              <a:lumOff val="27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614504" y="1893176"/>
        <a:ext cx="352812" cy="482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‹nr.›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9881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846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2/16/2026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778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526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20169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405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09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491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741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838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‹nr.›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596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‹nr.›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8117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11" r:id="rId5"/>
    <p:sldLayoutId id="2147483716" r:id="rId6"/>
    <p:sldLayoutId id="2147483712" r:id="rId7"/>
    <p:sldLayoutId id="2147483713" r:id="rId8"/>
    <p:sldLayoutId id="2147483714" r:id="rId9"/>
    <p:sldLayoutId id="2147483715" r:id="rId10"/>
    <p:sldLayoutId id="2147483717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Forbundne stickers, baggrund">
            <a:extLst>
              <a:ext uri="{FF2B5EF4-FFF2-40B4-BE49-F238E27FC236}">
                <a16:creationId xmlns:a16="http://schemas.microsoft.com/office/drawing/2014/main" id="{E233CEC5-611A-BB08-A916-D877A082A9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47" r="14079" b="1"/>
          <a:stretch>
            <a:fillRect/>
          </a:stretch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9960A178-8CA7-5729-B26B-B9B36E736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r>
              <a:rPr lang="da-DK" sz="6000" dirty="0"/>
              <a:t>Fukuyama</a:t>
            </a:r>
          </a:p>
        </p:txBody>
      </p:sp>
      <p:sp>
        <p:nvSpPr>
          <p:cNvPr id="3" name="Undertitel 2">
            <a:extLst>
              <a:ext uri="{FF2B5EF4-FFF2-40B4-BE49-F238E27FC236}">
                <a16:creationId xmlns:a16="http://schemas.microsoft.com/office/drawing/2014/main" id="{281E65AD-4D06-9CDF-A8AA-FCEC9808BC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162357" cy="1576188"/>
          </a:xfrm>
        </p:spPr>
        <p:txBody>
          <a:bodyPr anchor="t">
            <a:normAutofit/>
          </a:bodyPr>
          <a:lstStyle/>
          <a:p>
            <a:r>
              <a:rPr lang="da-DK" dirty="0"/>
              <a:t>End of </a:t>
            </a:r>
            <a:r>
              <a:rPr lang="da-DK" dirty="0" err="1"/>
              <a:t>History</a:t>
            </a:r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1923944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ladsholder til indhold 3">
            <a:extLst>
              <a:ext uri="{FF2B5EF4-FFF2-40B4-BE49-F238E27FC236}">
                <a16:creationId xmlns:a16="http://schemas.microsoft.com/office/drawing/2014/main" id="{8C539DD9-D14E-F6E7-2C31-A66396CEAE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6666"/>
          <a:stretch>
            <a:fillRect/>
          </a:stretch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323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ladsholder til indhold 3">
            <a:extLst>
              <a:ext uri="{FF2B5EF4-FFF2-40B4-BE49-F238E27FC236}">
                <a16:creationId xmlns:a16="http://schemas.microsoft.com/office/drawing/2014/main" id="{E2EE19EB-0AA6-8534-BAD3-3169955DE0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056" r="610"/>
          <a:stretch>
            <a:fillRect/>
          </a:stretch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009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ACA6C3-F2FA-4894-85C1-9FA605104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6922BA5-6683-4195-97C3-F3D2A0BB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026626" y="-5026319"/>
            <a:ext cx="2138900" cy="12191541"/>
          </a:xfrm>
          <a:custGeom>
            <a:avLst/>
            <a:gdLst>
              <a:gd name="connsiteX0" fmla="*/ 0 w 2382867"/>
              <a:gd name="connsiteY0" fmla="*/ 12191541 h 12191541"/>
              <a:gd name="connsiteX1" fmla="*/ 0 w 2382867"/>
              <a:gd name="connsiteY1" fmla="*/ 0 h 12191541"/>
              <a:gd name="connsiteX2" fmla="*/ 1758230 w 2382867"/>
              <a:gd name="connsiteY2" fmla="*/ 0 h 12191541"/>
              <a:gd name="connsiteX3" fmla="*/ 1849759 w 2382867"/>
              <a:gd name="connsiteY3" fmla="*/ 405062 h 12191541"/>
              <a:gd name="connsiteX4" fmla="*/ 2382867 w 2382867"/>
              <a:gd name="connsiteY4" fmla="*/ 6524518 h 12191541"/>
              <a:gd name="connsiteX5" fmla="*/ 1334945 w 2382867"/>
              <a:gd name="connsiteY5" fmla="*/ 12017007 h 12191541"/>
              <a:gd name="connsiteX6" fmla="*/ 1268170 w 2382867"/>
              <a:gd name="connsiteY6" fmla="*/ 12191541 h 12191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2867" h="12191541">
                <a:moveTo>
                  <a:pt x="0" y="12191541"/>
                </a:moveTo>
                <a:lnTo>
                  <a:pt x="0" y="0"/>
                </a:lnTo>
                <a:lnTo>
                  <a:pt x="1758230" y="0"/>
                </a:lnTo>
                <a:lnTo>
                  <a:pt x="1849759" y="405062"/>
                </a:lnTo>
                <a:cubicBezTo>
                  <a:pt x="2196195" y="2048010"/>
                  <a:pt x="2382867" y="4186399"/>
                  <a:pt x="2382867" y="6524518"/>
                </a:cubicBezTo>
                <a:cubicBezTo>
                  <a:pt x="2382867" y="9147937"/>
                  <a:pt x="1893395" y="10555417"/>
                  <a:pt x="1334945" y="12017007"/>
                </a:cubicBezTo>
                <a:lnTo>
                  <a:pt x="1268170" y="12191541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27211" y="-4339476"/>
            <a:ext cx="1137882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60CB47E7-31BA-F4DA-EEDB-6C96B77B0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944" y="543687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da-DK" dirty="0"/>
              <a:t>Spørgsmål:</a:t>
            </a:r>
            <a:endParaRPr lang="da-DK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90529" y="-4583452"/>
            <a:ext cx="1011248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Pladsholder til indhold 2">
            <a:extLst>
              <a:ext uri="{FF2B5EF4-FFF2-40B4-BE49-F238E27FC236}">
                <a16:creationId xmlns:a16="http://schemas.microsoft.com/office/drawing/2014/main" id="{5F1CBDAF-D886-2F91-1203-2546F4A0FD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655296"/>
              </p:ext>
            </p:extLst>
          </p:nvPr>
        </p:nvGraphicFramePr>
        <p:xfrm>
          <a:off x="1920875" y="2812010"/>
          <a:ext cx="8769350" cy="3289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647604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21</Words>
  <Application>Microsoft Office PowerPoint</Application>
  <PresentationFormat>Widescreen</PresentationFormat>
  <Paragraphs>6</Paragraphs>
  <Slides>4</Slides>
  <Notes>0</Notes>
  <HiddenSlides>0</HiddenSlides>
  <MMClips>0</MMClips>
  <ScaleCrop>false</ScaleCrop>
  <HeadingPairs>
    <vt:vector size="6" baseType="variant">
      <vt:variant>
        <vt:lpstr>Benyttede skrifttyper</vt:lpstr>
      </vt:variant>
      <vt:variant>
        <vt:i4>2</vt:i4>
      </vt:variant>
      <vt:variant>
        <vt:lpstr>Tema</vt:lpstr>
      </vt:variant>
      <vt:variant>
        <vt:i4>1</vt:i4>
      </vt:variant>
      <vt:variant>
        <vt:lpstr>Slidetitler</vt:lpstr>
      </vt:variant>
      <vt:variant>
        <vt:i4>4</vt:i4>
      </vt:variant>
    </vt:vector>
  </HeadingPairs>
  <TitlesOfParts>
    <vt:vector size="7" baseType="lpstr">
      <vt:lpstr>Meiryo</vt:lpstr>
      <vt:lpstr>Corbel</vt:lpstr>
      <vt:lpstr>SketchLinesVTI</vt:lpstr>
      <vt:lpstr>Fukuyama</vt:lpstr>
      <vt:lpstr>PowerPoint-præsentation</vt:lpstr>
      <vt:lpstr>PowerPoint-præsentation</vt:lpstr>
      <vt:lpstr>Spørgsmål: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Thomas Hemming Larsen</dc:creator>
  <cp:lastModifiedBy>Thomas Hemming Larsen</cp:lastModifiedBy>
  <cp:revision>1</cp:revision>
  <dcterms:created xsi:type="dcterms:W3CDTF">2026-02-16T09:05:10Z</dcterms:created>
  <dcterms:modified xsi:type="dcterms:W3CDTF">2026-02-16T09:10:25Z</dcterms:modified>
</cp:coreProperties>
</file>