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3CCA1-E7B2-2283-1027-CE6E707A4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A1064E5-F8AE-B44C-9E43-118B090B1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1DE0278-6025-97E8-C329-C6E6E0AA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40B5B05-FAAC-0475-B5FE-704D7FE5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7D3CEB7-CE02-4F74-1AEF-2FC092726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6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7E081-0A45-2EC2-46CB-DBB50D72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C27A7E0-58B1-7DCC-E07A-7CA2EA1A2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90ECA40-AA76-0334-B701-216863DE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34ED61-9874-4DE4-DC76-8CA3F262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375022-2B52-3011-2188-45B1BD971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85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7489C09-C80E-9514-E881-D9ED8F205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7210C8B-F412-C388-C74F-388523475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D54D03-F05E-5A2C-CD0D-6458D23DD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6CD8B2-C80B-EF94-93B8-36C511A5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E0015E1-29DC-E29E-F8D1-FBD231CE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114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FE9E4-37A6-996E-CD3D-B1FFF575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C7266B-F23D-50A9-3BE8-2D7AD128B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E5E7310-A857-0E2C-EE60-CEFAAAAF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88C4C3-981F-B6D5-261B-3B6014AC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7165F7B-4321-27F5-2E1C-A0C81E1F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887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A4504-B4C3-73E6-020A-9A2151BC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05DD41-3783-70C0-1E13-FE10C4BB4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A4465A7-EE24-FF93-D1E6-8335E1B6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14DCD6C-E3F4-BA14-DD75-38B54B89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BAA58B3-68E0-C505-DC0B-6E4DE308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47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23B46-B827-DDAB-0236-FD3DA6A9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77BC80-F6AD-AB51-CDD1-440B8AC8B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A1BD61-50FD-9399-979C-84DBDBF4A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E6F7537-EA30-7C5F-ABEE-9C39D40D6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9CBCE2A-9F6E-2075-D41C-8FE93675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3C06FBD-9B67-5279-5ED6-9C50C4CF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17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781C8-D36C-4D63-610D-92127848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23E22A-D7FC-E9A5-C9BD-B18923DBF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923C194-EAF2-3AF6-F87D-E571DCA86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1CD7AA8-3053-534A-D9EE-D80D12F12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ACB220F-7093-FF25-F216-6DF794E8A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D4FC188-3ECC-80E1-2126-21D8F3DD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1539F79-135A-7D77-CB35-6AA29DF6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E3F78B6-1FE3-92D3-824E-D69A6087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16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4789C-2AAD-C7DE-ED8F-91492F20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1B622FD-42C4-BB4C-7D25-407790D0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828659C-FD0B-348D-D30C-B40BC686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C9DDB4-B87C-223E-1204-CA1D1458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064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A0580FE-F626-FC02-73B5-533E2A14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B31C70A-2F17-8F69-37AB-F6012B41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ECF445-1795-8A4B-4813-D59B020F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047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F97C0-E73A-5625-A896-46B355D3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E72847-F7E4-5D38-1EEE-0552CFA90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469A88E-034F-1C25-47BE-48944B8E0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83A3CF3-F994-B3BE-465B-B793E398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841144C-A3F1-CE40-6AF3-FCC0FBF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B3CD35-F8E7-8624-E31B-559F85C7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526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3DB15-6984-E1AF-183C-028F782D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EA249A5-5C1D-9C05-618B-9095FF463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769EE1-B5A6-519F-716E-B48B8F012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6D7B2CC-9B69-6152-3A5A-661684D3F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775EC4A-AE49-8DA4-6CBE-B9550743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3C18AC2-C1B7-6FB7-A82F-4E0DED99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451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4255B32-EEA0-C8C0-B08E-087CF0B9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A8002D-99AA-DE09-F4C8-6E9629F97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0CCE487-A1FA-F543-9281-2F668BF68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B5BB7-341B-4247-87A5-83FE6038463C}" type="datetimeFigureOut">
              <a:rPr lang="da-DK" smtClean="0"/>
              <a:t>12-01-2023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5983D4-DE54-B7D7-29A8-0758AC53A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8838989-BF45-7320-3DF4-40FC8298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5B64A-48C6-4EF8-9135-F8C5C03A50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64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09306-87F2-9A2A-B21B-DBCA57A84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da-DK" sz="5400"/>
              <a:t>Øvelse i Nyklassicisme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9F06970-EDAC-007D-4352-D92B0E56E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da-DK" sz="20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C3C1F94-CCDD-4560-9067-296961DCD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5" r="20897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6888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C49EC-1BA0-CF86-0248-AA7633F1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da-DK" dirty="0"/>
              <a:t>Nyklassicisme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FAA10F-4581-939F-4717-8F48ACC7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3375920"/>
          </a:xfrm>
        </p:spPr>
        <p:txBody>
          <a:bodyPr anchor="t">
            <a:normAutofit/>
          </a:bodyPr>
          <a:lstStyle/>
          <a:p>
            <a:r>
              <a:rPr lang="da-DK" sz="2400" dirty="0"/>
              <a:t>Hvilke antikke virkemidler kan du finde i bygningen?</a:t>
            </a:r>
          </a:p>
          <a:p>
            <a:r>
              <a:rPr lang="da-DK" sz="2400" dirty="0"/>
              <a:t>Hvilken søjleorden er bygningen bygget i?</a:t>
            </a:r>
          </a:p>
          <a:p>
            <a:r>
              <a:rPr lang="da-DK" sz="2400" dirty="0"/>
              <a:t>Find geometriske byggeformer.</a:t>
            </a:r>
          </a:p>
          <a:p>
            <a:r>
              <a:rPr lang="da-DK" sz="2400" dirty="0"/>
              <a:t>Undersøg bygningen for symmetri.</a:t>
            </a:r>
          </a:p>
          <a:p>
            <a:r>
              <a:rPr lang="da-DK" sz="2400" dirty="0"/>
              <a:t>Er der inspiration fra et bestemt antikt bygningsværk?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abyrint">
            <a:extLst>
              <a:ext uri="{FF2B5EF4-FFF2-40B4-BE49-F238E27FC236}">
                <a16:creationId xmlns:a16="http://schemas.microsoft.com/office/drawing/2014/main" id="{F342023A-5AFA-7500-3AA0-C5133028D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1" r="20945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3817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C4B8DD0-C23A-D36A-7659-F5D20A879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91E30E-B40B-63F2-2718-4B6B3F4F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Harsdorffs Palæ – Kgs Nytorv - København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676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B09CC9-966D-2E99-911D-19499570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Københavns Domkirke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876DA67-8C58-F9B7-7785-A025E090F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7" r="16763"/>
          <a:stretch/>
        </p:blipFill>
        <p:spPr>
          <a:xfrm>
            <a:off x="1430818" y="298833"/>
            <a:ext cx="4160452" cy="30492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0A485CB-A1B0-0B5A-B538-A1C7C9AC0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667" r="7798" b="-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C115D55-A685-001D-DB94-5F7F1B29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91" y="129208"/>
            <a:ext cx="4365670" cy="32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2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97049065-626F-1848-43F2-EE8E7BB9A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6" r="17919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4CC859-1967-22C4-268F-2C272029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Københavns Byret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6D1C697B-C445-E876-BFB7-50C7B62D9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08" r="2" b="11066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0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5025388-175C-F929-DE63-7EF9B9F0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da-DK" sz="4000"/>
              <a:t>Danske Bank – Kgs. Nytorv - København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E33C901-F86E-DBB2-B20A-8082EB4A4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70" r="-1" b="11536"/>
          <a:stretch/>
        </p:blipFill>
        <p:spPr>
          <a:xfrm>
            <a:off x="20" y="10"/>
            <a:ext cx="6191756" cy="444623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5B90F4C-879A-8B04-A005-D79A5B6D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r="12040" b="-1"/>
          <a:stretch/>
        </p:blipFill>
        <p:spPr>
          <a:xfrm>
            <a:off x="6176435" y="10"/>
            <a:ext cx="6015565" cy="4446233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4BA87A-2C27-3E00-1D31-0DC938C9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25731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FF2F4-46DA-527F-B415-D5289C00E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Christiansborg Slotskirke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4515DDE-C1DA-F917-FAE1-F48A8FDC3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7" r="12955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3D21C38-5A92-6957-4580-40E6D0B67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823" r="-1" b="1015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0284D00-7116-0424-D227-C9D15F983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9" b="3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8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59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Øvelse i Nyklassicisme</vt:lpstr>
      <vt:lpstr>Nyklassicisme</vt:lpstr>
      <vt:lpstr>Harsdorffs Palæ – Kgs Nytorv - København</vt:lpstr>
      <vt:lpstr>Københavns Domkirke</vt:lpstr>
      <vt:lpstr>Københavns Byret</vt:lpstr>
      <vt:lpstr>Danske Bank – Kgs. Nytorv - København</vt:lpstr>
      <vt:lpstr>Christiansborg Slotskirke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Øvelse i Nyklassicisme</dc:title>
  <dc:creator>Thomas Hemming Larsen</dc:creator>
  <cp:lastModifiedBy>Thomas Hemming Larsen</cp:lastModifiedBy>
  <cp:revision>1</cp:revision>
  <dcterms:created xsi:type="dcterms:W3CDTF">2023-01-12T15:06:47Z</dcterms:created>
  <dcterms:modified xsi:type="dcterms:W3CDTF">2023-01-12T15:32:25Z</dcterms:modified>
</cp:coreProperties>
</file>