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76" r:id="rId5"/>
    <p:sldId id="277" r:id="rId6"/>
    <p:sldId id="259" r:id="rId7"/>
    <p:sldId id="262" r:id="rId8"/>
    <p:sldId id="263" r:id="rId9"/>
    <p:sldId id="266" r:id="rId10"/>
    <p:sldId id="270" r:id="rId11"/>
    <p:sldId id="272" r:id="rId12"/>
    <p:sldId id="271" r:id="rId13"/>
    <p:sldId id="268" r:id="rId14"/>
    <p:sldId id="267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5C7CDB-8C0E-EA4E-AAD9-A1E7930474CC}" v="15" dt="2026-02-16T15:45:40.8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2"/>
    <p:restoredTop sz="94574"/>
  </p:normalViewPr>
  <p:slideViewPr>
    <p:cSldViewPr snapToGrid="0">
      <p:cViewPr varScale="1">
        <p:scale>
          <a:sx n="105" d="100"/>
          <a:sy n="105" d="100"/>
        </p:scale>
        <p:origin x="8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Jensen" userId="5e70cf2d-534e-4b57-be02-6afb43ed7e61" providerId="ADAL" clId="{ECF5B220-A270-5353-9202-B5452D27BE5F}"/>
    <pc:docChg chg="custSel addSld delSld modSld sldOrd">
      <pc:chgData name="Klara Jensen" userId="5e70cf2d-534e-4b57-be02-6afb43ed7e61" providerId="ADAL" clId="{ECF5B220-A270-5353-9202-B5452D27BE5F}" dt="2026-02-16T15:47:09.264" v="645" actId="20577"/>
      <pc:docMkLst>
        <pc:docMk/>
      </pc:docMkLst>
      <pc:sldChg chg="modSp mod">
        <pc:chgData name="Klara Jensen" userId="5e70cf2d-534e-4b57-be02-6afb43ed7e61" providerId="ADAL" clId="{ECF5B220-A270-5353-9202-B5452D27BE5F}" dt="2026-02-16T09:58:45.401" v="11" actId="20577"/>
        <pc:sldMkLst>
          <pc:docMk/>
          <pc:sldMk cId="1434832292" sldId="257"/>
        </pc:sldMkLst>
        <pc:spChg chg="mod">
          <ac:chgData name="Klara Jensen" userId="5e70cf2d-534e-4b57-be02-6afb43ed7e61" providerId="ADAL" clId="{ECF5B220-A270-5353-9202-B5452D27BE5F}" dt="2026-02-16T09:58:45.401" v="11" actId="20577"/>
          <ac:spMkLst>
            <pc:docMk/>
            <pc:sldMk cId="1434832292" sldId="257"/>
            <ac:spMk id="3" creationId="{37C39679-6D9C-4A91-99ED-A9555CAA93BE}"/>
          </ac:spMkLst>
        </pc:spChg>
      </pc:sldChg>
      <pc:sldChg chg="addSp modSp mod">
        <pc:chgData name="Klara Jensen" userId="5e70cf2d-534e-4b57-be02-6afb43ed7e61" providerId="ADAL" clId="{ECF5B220-A270-5353-9202-B5452D27BE5F}" dt="2026-02-16T15:42:56.011" v="622" actId="20577"/>
        <pc:sldMkLst>
          <pc:docMk/>
          <pc:sldMk cId="178674332" sldId="258"/>
        </pc:sldMkLst>
        <pc:spChg chg="mod">
          <ac:chgData name="Klara Jensen" userId="5e70cf2d-534e-4b57-be02-6afb43ed7e61" providerId="ADAL" clId="{ECF5B220-A270-5353-9202-B5452D27BE5F}" dt="2026-02-16T10:00:31.712" v="23" actId="20577"/>
          <ac:spMkLst>
            <pc:docMk/>
            <pc:sldMk cId="178674332" sldId="258"/>
            <ac:spMk id="2" creationId="{FD59A48B-BBDD-FE72-AA68-A018F9B48778}"/>
          </ac:spMkLst>
        </pc:spChg>
        <pc:spChg chg="mod">
          <ac:chgData name="Klara Jensen" userId="5e70cf2d-534e-4b57-be02-6afb43ed7e61" providerId="ADAL" clId="{ECF5B220-A270-5353-9202-B5452D27BE5F}" dt="2026-02-16T15:42:56.011" v="622" actId="20577"/>
          <ac:spMkLst>
            <pc:docMk/>
            <pc:sldMk cId="178674332" sldId="258"/>
            <ac:spMk id="3" creationId="{C0793544-D92A-3376-6627-D0EA95CC5BC2}"/>
          </ac:spMkLst>
        </pc:spChg>
        <pc:picChg chg="add mod">
          <ac:chgData name="Klara Jensen" userId="5e70cf2d-534e-4b57-be02-6afb43ed7e61" providerId="ADAL" clId="{ECF5B220-A270-5353-9202-B5452D27BE5F}" dt="2026-02-16T10:07:32.941" v="223" actId="1076"/>
          <ac:picMkLst>
            <pc:docMk/>
            <pc:sldMk cId="178674332" sldId="258"/>
            <ac:picMk id="4" creationId="{F38BFA49-8F65-BB18-123C-B805885C873D}"/>
          </ac:picMkLst>
        </pc:picChg>
        <pc:picChg chg="mod">
          <ac:chgData name="Klara Jensen" userId="5e70cf2d-534e-4b57-be02-6afb43ed7e61" providerId="ADAL" clId="{ECF5B220-A270-5353-9202-B5452D27BE5F}" dt="2026-02-16T10:07:36.607" v="224" actId="1076"/>
          <ac:picMkLst>
            <pc:docMk/>
            <pc:sldMk cId="178674332" sldId="258"/>
            <ac:picMk id="8" creationId="{65F77351-305D-181B-FFB1-2827534DE483}"/>
          </ac:picMkLst>
        </pc:picChg>
      </pc:sldChg>
      <pc:sldChg chg="ord">
        <pc:chgData name="Klara Jensen" userId="5e70cf2d-534e-4b57-be02-6afb43ed7e61" providerId="ADAL" clId="{ECF5B220-A270-5353-9202-B5452D27BE5F}" dt="2026-02-16T09:58:08.896" v="6" actId="20578"/>
        <pc:sldMkLst>
          <pc:docMk/>
          <pc:sldMk cId="716438869" sldId="267"/>
        </pc:sldMkLst>
      </pc:sldChg>
      <pc:sldChg chg="addSp delSp modSp mod">
        <pc:chgData name="Klara Jensen" userId="5e70cf2d-534e-4b57-be02-6afb43ed7e61" providerId="ADAL" clId="{ECF5B220-A270-5353-9202-B5452D27BE5F}" dt="2026-02-16T09:58:26.408" v="8" actId="1076"/>
        <pc:sldMkLst>
          <pc:docMk/>
          <pc:sldMk cId="895029790" sldId="268"/>
        </pc:sldMkLst>
        <pc:picChg chg="add mod">
          <ac:chgData name="Klara Jensen" userId="5e70cf2d-534e-4b57-be02-6afb43ed7e61" providerId="ADAL" clId="{ECF5B220-A270-5353-9202-B5452D27BE5F}" dt="2026-02-16T09:58:26.408" v="8" actId="1076"/>
          <ac:picMkLst>
            <pc:docMk/>
            <pc:sldMk cId="895029790" sldId="268"/>
            <ac:picMk id="4" creationId="{8C4FAE4B-8B92-8AEF-B827-48AD8CDAF4C1}"/>
          </ac:picMkLst>
        </pc:picChg>
        <pc:picChg chg="del">
          <ac:chgData name="Klara Jensen" userId="5e70cf2d-534e-4b57-be02-6afb43ed7e61" providerId="ADAL" clId="{ECF5B220-A270-5353-9202-B5452D27BE5F}" dt="2026-02-16T09:57:45.070" v="0" actId="478"/>
          <ac:picMkLst>
            <pc:docMk/>
            <pc:sldMk cId="895029790" sldId="268"/>
            <ac:picMk id="5" creationId="{57BA89BF-3C38-1A4F-BCE5-DDE564679E23}"/>
          </ac:picMkLst>
        </pc:picChg>
      </pc:sldChg>
      <pc:sldChg chg="del">
        <pc:chgData name="Klara Jensen" userId="5e70cf2d-534e-4b57-be02-6afb43ed7e61" providerId="ADAL" clId="{ECF5B220-A270-5353-9202-B5452D27BE5F}" dt="2026-02-16T09:58:49.890" v="12" actId="2696"/>
        <pc:sldMkLst>
          <pc:docMk/>
          <pc:sldMk cId="1388706626" sldId="269"/>
        </pc:sldMkLst>
      </pc:sldChg>
      <pc:sldChg chg="ord">
        <pc:chgData name="Klara Jensen" userId="5e70cf2d-534e-4b57-be02-6afb43ed7e61" providerId="ADAL" clId="{ECF5B220-A270-5353-9202-B5452D27BE5F}" dt="2026-02-16T09:58:13.661" v="7" actId="20578"/>
        <pc:sldMkLst>
          <pc:docMk/>
          <pc:sldMk cId="2824408525" sldId="271"/>
        </pc:sldMkLst>
      </pc:sldChg>
      <pc:sldChg chg="modSp mod">
        <pc:chgData name="Klara Jensen" userId="5e70cf2d-534e-4b57-be02-6afb43ed7e61" providerId="ADAL" clId="{ECF5B220-A270-5353-9202-B5452D27BE5F}" dt="2026-02-16T15:47:09.264" v="645" actId="20577"/>
        <pc:sldMkLst>
          <pc:docMk/>
          <pc:sldMk cId="1309687782" sldId="272"/>
        </pc:sldMkLst>
        <pc:spChg chg="mod">
          <ac:chgData name="Klara Jensen" userId="5e70cf2d-534e-4b57-be02-6afb43ed7e61" providerId="ADAL" clId="{ECF5B220-A270-5353-9202-B5452D27BE5F}" dt="2026-02-16T15:47:09.264" v="645" actId="20577"/>
          <ac:spMkLst>
            <pc:docMk/>
            <pc:sldMk cId="1309687782" sldId="272"/>
            <ac:spMk id="3" creationId="{46610B2D-477F-A815-2B24-69EAED69D848}"/>
          </ac:spMkLst>
        </pc:spChg>
      </pc:sldChg>
      <pc:sldChg chg="del">
        <pc:chgData name="Klara Jensen" userId="5e70cf2d-534e-4b57-be02-6afb43ed7e61" providerId="ADAL" clId="{ECF5B220-A270-5353-9202-B5452D27BE5F}" dt="2026-02-16T10:28:36.281" v="617" actId="2696"/>
        <pc:sldMkLst>
          <pc:docMk/>
          <pc:sldMk cId="1547145538" sldId="273"/>
        </pc:sldMkLst>
      </pc:sldChg>
      <pc:sldChg chg="addSp delSp modSp new del mod">
        <pc:chgData name="Klara Jensen" userId="5e70cf2d-534e-4b57-be02-6afb43ed7e61" providerId="ADAL" clId="{ECF5B220-A270-5353-9202-B5452D27BE5F}" dt="2026-02-16T15:45:37.408" v="625" actId="2696"/>
        <pc:sldMkLst>
          <pc:docMk/>
          <pc:sldMk cId="3194854749" sldId="274"/>
        </pc:sldMkLst>
        <pc:spChg chg="mod">
          <ac:chgData name="Klara Jensen" userId="5e70cf2d-534e-4b57-be02-6afb43ed7e61" providerId="ADAL" clId="{ECF5B220-A270-5353-9202-B5452D27BE5F}" dt="2026-02-16T10:07:47.978" v="240" actId="20577"/>
          <ac:spMkLst>
            <pc:docMk/>
            <pc:sldMk cId="3194854749" sldId="274"/>
            <ac:spMk id="2" creationId="{AD52670D-7E6B-989B-B30B-5F923C800FEB}"/>
          </ac:spMkLst>
        </pc:spChg>
        <pc:spChg chg="mod">
          <ac:chgData name="Klara Jensen" userId="5e70cf2d-534e-4b57-be02-6afb43ed7e61" providerId="ADAL" clId="{ECF5B220-A270-5353-9202-B5452D27BE5F}" dt="2026-02-16T10:18:47.206" v="580" actId="14100"/>
          <ac:spMkLst>
            <pc:docMk/>
            <pc:sldMk cId="3194854749" sldId="274"/>
            <ac:spMk id="3" creationId="{F6FBDD91-80EE-5935-9D01-8C96561A04F1}"/>
          </ac:spMkLst>
        </pc:spChg>
        <pc:picChg chg="add del mod">
          <ac:chgData name="Klara Jensen" userId="5e70cf2d-534e-4b57-be02-6afb43ed7e61" providerId="ADAL" clId="{ECF5B220-A270-5353-9202-B5452D27BE5F}" dt="2026-02-16T10:14:17.069" v="540" actId="478"/>
          <ac:picMkLst>
            <pc:docMk/>
            <pc:sldMk cId="3194854749" sldId="274"/>
            <ac:picMk id="4" creationId="{DFBA14D1-8A63-7D10-995D-C729E14C41D5}"/>
          </ac:picMkLst>
        </pc:picChg>
        <pc:picChg chg="add del">
          <ac:chgData name="Klara Jensen" userId="5e70cf2d-534e-4b57-be02-6afb43ed7e61" providerId="ADAL" clId="{ECF5B220-A270-5353-9202-B5452D27BE5F}" dt="2026-02-16T10:14:24.982" v="542" actId="478"/>
          <ac:picMkLst>
            <pc:docMk/>
            <pc:sldMk cId="3194854749" sldId="274"/>
            <ac:picMk id="5" creationId="{E0766DFD-EB6B-DB94-2E70-0D637063A342}"/>
          </ac:picMkLst>
        </pc:picChg>
        <pc:picChg chg="add mod">
          <ac:chgData name="Klara Jensen" userId="5e70cf2d-534e-4b57-be02-6afb43ed7e61" providerId="ADAL" clId="{ECF5B220-A270-5353-9202-B5452D27BE5F}" dt="2026-02-16T10:18:40.241" v="579" actId="1076"/>
          <ac:picMkLst>
            <pc:docMk/>
            <pc:sldMk cId="3194854749" sldId="274"/>
            <ac:picMk id="6" creationId="{9511EE07-DA14-7B6A-EFD1-91ED6357050F}"/>
          </ac:picMkLst>
        </pc:picChg>
      </pc:sldChg>
      <pc:sldChg chg="addSp delSp modSp add del mod">
        <pc:chgData name="Klara Jensen" userId="5e70cf2d-534e-4b57-be02-6afb43ed7e61" providerId="ADAL" clId="{ECF5B220-A270-5353-9202-B5452D27BE5F}" dt="2026-02-16T10:20:37.303" v="616" actId="2696"/>
        <pc:sldMkLst>
          <pc:docMk/>
          <pc:sldMk cId="2608013705" sldId="275"/>
        </pc:sldMkLst>
        <pc:spChg chg="mod">
          <ac:chgData name="Klara Jensen" userId="5e70cf2d-534e-4b57-be02-6afb43ed7e61" providerId="ADAL" clId="{ECF5B220-A270-5353-9202-B5452D27BE5F}" dt="2026-02-16T10:16:01.689" v="571" actId="20577"/>
          <ac:spMkLst>
            <pc:docMk/>
            <pc:sldMk cId="2608013705" sldId="275"/>
            <ac:spMk id="3" creationId="{A30F39C0-0204-0091-7298-CD075F758C63}"/>
          </ac:spMkLst>
        </pc:spChg>
        <pc:picChg chg="add mod">
          <ac:chgData name="Klara Jensen" userId="5e70cf2d-534e-4b57-be02-6afb43ed7e61" providerId="ADAL" clId="{ECF5B220-A270-5353-9202-B5452D27BE5F}" dt="2026-02-16T10:16:43.057" v="573" actId="1076"/>
          <ac:picMkLst>
            <pc:docMk/>
            <pc:sldMk cId="2608013705" sldId="275"/>
            <ac:picMk id="4" creationId="{61CEA583-347B-0AB4-24A2-9BF955FB159F}"/>
          </ac:picMkLst>
        </pc:picChg>
        <pc:picChg chg="add del">
          <ac:chgData name="Klara Jensen" userId="5e70cf2d-534e-4b57-be02-6afb43ed7e61" providerId="ADAL" clId="{ECF5B220-A270-5353-9202-B5452D27BE5F}" dt="2026-02-16T10:17:06.823" v="575" actId="478"/>
          <ac:picMkLst>
            <pc:docMk/>
            <pc:sldMk cId="2608013705" sldId="275"/>
            <ac:picMk id="5" creationId="{0932C7C3-A458-FA38-7CE8-98EED6337345}"/>
          </ac:picMkLst>
        </pc:picChg>
        <pc:picChg chg="del">
          <ac:chgData name="Klara Jensen" userId="5e70cf2d-534e-4b57-be02-6afb43ed7e61" providerId="ADAL" clId="{ECF5B220-A270-5353-9202-B5452D27BE5F}" dt="2026-02-16T10:15:48.780" v="553" actId="478"/>
          <ac:picMkLst>
            <pc:docMk/>
            <pc:sldMk cId="2608013705" sldId="275"/>
            <ac:picMk id="6" creationId="{BB39FF30-EC06-3A3D-E594-F59D3818E7D8}"/>
          </ac:picMkLst>
        </pc:picChg>
        <pc:picChg chg="add del mod">
          <ac:chgData name="Klara Jensen" userId="5e70cf2d-534e-4b57-be02-6afb43ed7e61" providerId="ADAL" clId="{ECF5B220-A270-5353-9202-B5452D27BE5F}" dt="2026-02-16T10:18:56.228" v="582" actId="478"/>
          <ac:picMkLst>
            <pc:docMk/>
            <pc:sldMk cId="2608013705" sldId="275"/>
            <ac:picMk id="7" creationId="{23064582-BC78-5254-9EE8-58B0ED5AF8C1}"/>
          </ac:picMkLst>
        </pc:picChg>
      </pc:sldChg>
      <pc:sldChg chg="addSp delSp modSp add mod ord">
        <pc:chgData name="Klara Jensen" userId="5e70cf2d-534e-4b57-be02-6afb43ed7e61" providerId="ADAL" clId="{ECF5B220-A270-5353-9202-B5452D27BE5F}" dt="2026-02-16T15:45:14.219" v="623" actId="20578"/>
        <pc:sldMkLst>
          <pc:docMk/>
          <pc:sldMk cId="2464464325" sldId="276"/>
        </pc:sldMkLst>
        <pc:spChg chg="mod">
          <ac:chgData name="Klara Jensen" userId="5e70cf2d-534e-4b57-be02-6afb43ed7e61" providerId="ADAL" clId="{ECF5B220-A270-5353-9202-B5452D27BE5F}" dt="2026-02-16T10:19:17.131" v="604" actId="20577"/>
          <ac:spMkLst>
            <pc:docMk/>
            <pc:sldMk cId="2464464325" sldId="276"/>
            <ac:spMk id="3" creationId="{C601C07E-8CBC-7B0F-1487-AC35BD9BD2C7}"/>
          </ac:spMkLst>
        </pc:spChg>
        <pc:picChg chg="add mod">
          <ac:chgData name="Klara Jensen" userId="5e70cf2d-534e-4b57-be02-6afb43ed7e61" providerId="ADAL" clId="{ECF5B220-A270-5353-9202-B5452D27BE5F}" dt="2026-02-16T10:20:29.792" v="615" actId="1076"/>
          <ac:picMkLst>
            <pc:docMk/>
            <pc:sldMk cId="2464464325" sldId="276"/>
            <ac:picMk id="4" creationId="{5AD18753-92D9-8CE3-5408-09B686E04F63}"/>
          </ac:picMkLst>
        </pc:picChg>
        <pc:picChg chg="add mod">
          <ac:chgData name="Klara Jensen" userId="5e70cf2d-534e-4b57-be02-6afb43ed7e61" providerId="ADAL" clId="{ECF5B220-A270-5353-9202-B5452D27BE5F}" dt="2026-02-16T10:19:50.593" v="609" actId="1076"/>
          <ac:picMkLst>
            <pc:docMk/>
            <pc:sldMk cId="2464464325" sldId="276"/>
            <ac:picMk id="5" creationId="{E521A8EA-A2A8-192C-F46F-7EC3D93F2BDD}"/>
          </ac:picMkLst>
        </pc:picChg>
        <pc:picChg chg="del">
          <ac:chgData name="Klara Jensen" userId="5e70cf2d-534e-4b57-be02-6afb43ed7e61" providerId="ADAL" clId="{ECF5B220-A270-5353-9202-B5452D27BE5F}" dt="2026-02-16T10:18:58.891" v="583" actId="478"/>
          <ac:picMkLst>
            <pc:docMk/>
            <pc:sldMk cId="2464464325" sldId="276"/>
            <ac:picMk id="6" creationId="{964461B1-432F-56C2-F01D-EF1D9C76FA9A}"/>
          </ac:picMkLst>
        </pc:picChg>
      </pc:sldChg>
      <pc:sldChg chg="addSp delSp modSp add mod">
        <pc:chgData name="Klara Jensen" userId="5e70cf2d-534e-4b57-be02-6afb43ed7e61" providerId="ADAL" clId="{ECF5B220-A270-5353-9202-B5452D27BE5F}" dt="2026-02-16T15:45:48.015" v="629" actId="1076"/>
        <pc:sldMkLst>
          <pc:docMk/>
          <pc:sldMk cId="784986209" sldId="277"/>
        </pc:sldMkLst>
        <pc:picChg chg="del">
          <ac:chgData name="Klara Jensen" userId="5e70cf2d-534e-4b57-be02-6afb43ed7e61" providerId="ADAL" clId="{ECF5B220-A270-5353-9202-B5452D27BE5F}" dt="2026-02-16T15:45:39.957" v="626" actId="478"/>
          <ac:picMkLst>
            <pc:docMk/>
            <pc:sldMk cId="784986209" sldId="277"/>
            <ac:picMk id="4" creationId="{C4825C28-9B7F-E725-412F-C2C31BB6A158}"/>
          </ac:picMkLst>
        </pc:picChg>
        <pc:picChg chg="add mod">
          <ac:chgData name="Klara Jensen" userId="5e70cf2d-534e-4b57-be02-6afb43ed7e61" providerId="ADAL" clId="{ECF5B220-A270-5353-9202-B5452D27BE5F}" dt="2026-02-16T15:45:48.015" v="629" actId="1076"/>
          <ac:picMkLst>
            <pc:docMk/>
            <pc:sldMk cId="784986209" sldId="277"/>
            <ac:picMk id="6" creationId="{BC0C6552-CDB4-BAED-7A30-25BF32298B8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B685A-B379-0B4A-A5E7-1AFE45842174}" type="datetimeFigureOut">
              <a:rPr lang="da-DK" smtClean="0"/>
              <a:t>16.02.2026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25EE4-674F-1443-9262-ED8F50415E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8762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Demonstrationsforsøg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25EE4-674F-1443-9262-ED8F50415ED9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492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81045F-66AA-268F-2F94-5B61485DE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859927B-C21D-CBD5-53C0-FE21C43136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000153-6EEE-7AFC-E75D-8001F5AF2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0DD2-7A4D-CA4F-93C6-F30CEA7A38D0}" type="datetimeFigureOut">
              <a:rPr lang="da-DK" smtClean="0"/>
              <a:t>16.02.2026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2567F63-9128-5C41-2C1A-59CDDC986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D9770ED-68A2-1E81-BA4C-B4B40839A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850D-0BB1-2240-9A9A-4B252EE75B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817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283290-63D7-26BD-DD77-DBA47E892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776803A-A1C6-0B43-C5C0-7A4F8E6A4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7E808C1-ACD6-3236-3A60-C60FDC307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0DD2-7A4D-CA4F-93C6-F30CEA7A38D0}" type="datetimeFigureOut">
              <a:rPr lang="da-DK" smtClean="0"/>
              <a:t>16.02.2026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C6AC9E-F58D-4F60-1D50-D717158A9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C87D351-FE99-9562-DC50-76785ED9F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850D-0BB1-2240-9A9A-4B252EE75B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427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22E5DFA-4EF3-7C96-E93D-3B591FF8F8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2EDAE12-D0F5-CAD8-0803-452D7513F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EE397F8-5005-675E-604F-E813253A8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0DD2-7A4D-CA4F-93C6-F30CEA7A38D0}" type="datetimeFigureOut">
              <a:rPr lang="da-DK" smtClean="0"/>
              <a:t>16.02.2026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67CBB4D-4EB5-99DC-056B-708523539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597CEBE-7FFE-90E5-3CC8-2F5CE263F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850D-0BB1-2240-9A9A-4B252EE75B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59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56F0AB-A493-544F-9D3C-CD8EBDB10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194F083-D6C2-ED03-8F82-84EFD4622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06984DD-79BE-F8C8-5755-DC258A5A3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0DD2-7A4D-CA4F-93C6-F30CEA7A38D0}" type="datetimeFigureOut">
              <a:rPr lang="da-DK" smtClean="0"/>
              <a:t>16.02.2026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CC0162F-3206-93D7-D700-BE906D9A1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D022A18-977C-E27D-EDA2-6868F97C1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850D-0BB1-2240-9A9A-4B252EE75B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2892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CBCE8D-24E5-2556-05C7-CCEAEEF15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64506F5-7240-7323-C4F8-E81167F64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76066C1-4232-E287-8567-34624D6D6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0DD2-7A4D-CA4F-93C6-F30CEA7A38D0}" type="datetimeFigureOut">
              <a:rPr lang="da-DK" smtClean="0"/>
              <a:t>16.02.2026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620214F-1F83-6B93-E16C-58BEF6D17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DC88E0-21E9-2010-ADE2-B2AD94083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850D-0BB1-2240-9A9A-4B252EE75B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9136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33B730-A346-E797-A0C6-D5AC34A92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CA7624C-EA97-C0A2-6D26-08DC47E416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7D5CD76-1CEE-BF89-883A-688121DE3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870C303-9B20-9813-7946-A8A424CA7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0DD2-7A4D-CA4F-93C6-F30CEA7A38D0}" type="datetimeFigureOut">
              <a:rPr lang="da-DK" smtClean="0"/>
              <a:t>16.02.2026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4B6CFD0-3908-420E-1B52-28146FBA7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DF5A849-7923-3879-67F1-AB8A81C0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850D-0BB1-2240-9A9A-4B252EE75B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926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9AF6BB-C3CA-3B91-2B16-AD33EDF57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C807B90-C031-EEA8-2258-3FA0E65C7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FD5DE73-0C40-444B-C707-E1F63C35B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0AACE2D-2BCE-A103-BE87-D7CFACF5D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130C48A-772B-A8F1-7373-114B73EA5A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96B0725E-A163-E661-F9FE-6CD180613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0DD2-7A4D-CA4F-93C6-F30CEA7A38D0}" type="datetimeFigureOut">
              <a:rPr lang="da-DK" smtClean="0"/>
              <a:t>16.02.2026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7DD38D2-C6A5-4417-2598-75CE3970E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55B218A-7F19-B470-BA4A-4FC1CEC78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850D-0BB1-2240-9A9A-4B252EE75B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176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59B46E-C408-2CB4-0EF5-A9B08FD4F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1B196D1-677C-CEB9-A35D-01CF3FBDF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0DD2-7A4D-CA4F-93C6-F30CEA7A38D0}" type="datetimeFigureOut">
              <a:rPr lang="da-DK" smtClean="0"/>
              <a:t>16.02.2026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8069B71-6105-77FE-25F7-AE5531435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9F781F3-D770-4AEB-4229-E15BD1277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850D-0BB1-2240-9A9A-4B252EE75B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098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D4E5EA1-95AB-FB46-4457-5F56ECB0B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0DD2-7A4D-CA4F-93C6-F30CEA7A38D0}" type="datetimeFigureOut">
              <a:rPr lang="da-DK" smtClean="0"/>
              <a:t>16.02.2026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07F282F-96D5-5F88-006E-D15731228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DF0F39A-EDE2-DBED-1EAB-6025C4D3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850D-0BB1-2240-9A9A-4B252EE75B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007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24A281-1567-130B-A2F3-ECB14B866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7E17BF3-3891-88AE-1B59-DCFEC343C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BF6FBAA-5E84-C0EC-053B-BFE0D9912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028CAE5-F59B-8296-9259-E84E33E7F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0DD2-7A4D-CA4F-93C6-F30CEA7A38D0}" type="datetimeFigureOut">
              <a:rPr lang="da-DK" smtClean="0"/>
              <a:t>16.02.2026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3F00EB4-D738-0ABC-AF24-A6DC9D6F5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359E7B3-C02A-C53A-3972-17B3F368C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850D-0BB1-2240-9A9A-4B252EE75B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637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D01481-7F75-7B3C-A389-504846762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A46B8D6-BB2A-AEF4-AFB4-F471F5D1A5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D058462-5407-CD6F-8CB2-CF067F846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652DC3E-E9CA-3A77-F39E-105758286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0DD2-7A4D-CA4F-93C6-F30CEA7A38D0}" type="datetimeFigureOut">
              <a:rPr lang="da-DK" smtClean="0"/>
              <a:t>16.02.2026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C2192FD-4D40-96DC-9A00-A63B42AEA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38C8C0-7B22-B271-F9A6-6649E9332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850D-0BB1-2240-9A9A-4B252EE75B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355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F2F7E24-30F2-022F-7D23-62BCD01C7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6389416-A590-2A63-D2E1-1951B9E7D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F226BEA-CABF-B634-564E-09968DA87E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FE0DD2-7A4D-CA4F-93C6-F30CEA7A38D0}" type="datetimeFigureOut">
              <a:rPr lang="da-DK" smtClean="0"/>
              <a:t>16.02.2026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8A4746F-B945-1AE5-3DF6-75E535B52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F8BB9E8-1D11-C65D-9768-52A2642B1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25850D-0BB1-2240-9A9A-4B252EE75B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588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3E3BC5-C632-0AA8-D012-B04AE26DA5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Fotosyntese og respiration (Lab)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E3E1128-0466-5D0D-068F-2E96BC1F44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0533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E6968-90F2-C0B4-5C84-861DF2AD3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Laboratorieforsøg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7FECC32D-C080-BB58-02E8-C728FC4DD1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a-DK" dirty="0"/>
                  <a:t>Hvis der dannes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a-DK" dirty="0"/>
                  <a:t>, vil opløsningen få en lavere pH-værdi og dermed blive mere gullig.</a:t>
                </a:r>
              </a:p>
              <a:p>
                <a:r>
                  <a:rPr lang="da-DK" dirty="0"/>
                  <a:t>Hvis der forbruges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a-DK" dirty="0"/>
                  <a:t>, vil opløsningen få en højere pH-værdi, og dermed blive mere blålig.</a:t>
                </a:r>
              </a:p>
              <a:p>
                <a:pPr marL="0" indent="0">
                  <a:buNone/>
                </a:pPr>
                <a:endParaRPr lang="da-DK" dirty="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7FECC32D-C080-BB58-02E8-C728FC4DD1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1626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BA4CB4-8954-0F00-1F66-6E9D438A1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Demonstration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610B2D-477F-A815-2B24-69EAED69D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Et par dråber BTB tilsættes til en kolbe med postevand. Hvad bliver farven?</a:t>
            </a:r>
          </a:p>
          <a:p>
            <a:r>
              <a:rPr lang="da-DK" dirty="0"/>
              <a:t>Der tilsættes efterfølgende danskvand til kolben. Hvad bliver farven?</a:t>
            </a:r>
          </a:p>
        </p:txBody>
      </p:sp>
    </p:spTree>
    <p:extLst>
      <p:ext uri="{BB962C8B-B14F-4D97-AF65-F5344CB8AC3E}">
        <p14:creationId xmlns:p14="http://schemas.microsoft.com/office/powerpoint/2010/main" val="1309687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5C9216-A4E0-4834-A83D-A988D5966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Øvelsesvejledning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E1CF887-9B27-8453-4CB6-88F64559A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4408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B8E66F-9DD5-3A47-0315-BCF6C64C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Grupper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270B8CA-6AAA-2574-D5F6-3E7F0A6D3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7114CB9-B0F1-D63C-4678-BBFE834ADDEF}"/>
              </a:ext>
            </a:extLst>
          </p:cNvPr>
          <p:cNvSpPr txBox="1"/>
          <p:nvPr/>
        </p:nvSpPr>
        <p:spPr>
          <a:xfrm>
            <a:off x="2486025" y="1414463"/>
            <a:ext cx="2600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Glas 1-4 (lys):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6A68690-0D0B-7376-BA40-0289FF4F4824}"/>
              </a:ext>
            </a:extLst>
          </p:cNvPr>
          <p:cNvSpPr txBox="1"/>
          <p:nvPr/>
        </p:nvSpPr>
        <p:spPr>
          <a:xfrm>
            <a:off x="7222903" y="1412637"/>
            <a:ext cx="2600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Glas </a:t>
            </a:r>
            <a:r>
              <a:rPr lang="da-DK"/>
              <a:t>5-8 (mørke):</a:t>
            </a: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C4FAE4B-8B92-8AEF-B827-48AD8CDAF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5" y="1825625"/>
            <a:ext cx="7252855" cy="521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29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3F446A-03A7-1F2F-789B-257801E3D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Hypoteser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5AD2CFE-56E5-E70F-C714-CF0C114A3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BFAA699-8BA2-C706-9443-D79BD48AD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68" y="1633934"/>
            <a:ext cx="10861063" cy="473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38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2E9A35-4ED1-995F-1FD6-6D819F943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7C39679-6D9C-4A91-99ED-A9555CAA9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Intro til øvelse </a:t>
            </a:r>
          </a:p>
          <a:p>
            <a:r>
              <a:rPr lang="da-DK" dirty="0"/>
              <a:t>Lab</a:t>
            </a:r>
          </a:p>
        </p:txBody>
      </p:sp>
    </p:spTree>
    <p:extLst>
      <p:ext uri="{BB962C8B-B14F-4D97-AF65-F5344CB8AC3E}">
        <p14:creationId xmlns:p14="http://schemas.microsoft.com/office/powerpoint/2010/main" val="1434832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9A48B-BBDD-FE72-AA68-A018F9B48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Fotosyntese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793544-D92A-3376-6627-D0EA95CC5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123945" cy="4351338"/>
          </a:xfrm>
        </p:spPr>
        <p:txBody>
          <a:bodyPr/>
          <a:lstStyle/>
          <a:p>
            <a:r>
              <a:rPr lang="da-DK" dirty="0"/>
              <a:t>Foregår i plantecellers </a:t>
            </a:r>
            <a:r>
              <a:rPr lang="da-DK" dirty="0" err="1"/>
              <a:t>kloroplastre</a:t>
            </a:r>
            <a:r>
              <a:rPr lang="da-DK" dirty="0"/>
              <a:t>/grønkorn</a:t>
            </a:r>
            <a:br>
              <a:rPr lang="da-DK" dirty="0"/>
            </a:br>
            <a:endParaRPr lang="da-DK" dirty="0"/>
          </a:p>
          <a:p>
            <a:r>
              <a:rPr lang="da-DK" dirty="0"/>
              <a:t>Formål: At omdanne solens lysenergi til glukose (kemisk energi)</a:t>
            </a:r>
            <a:br>
              <a:rPr lang="da-DK" dirty="0"/>
            </a:br>
            <a:endParaRPr lang="da-DK" dirty="0"/>
          </a:p>
          <a:p>
            <a:r>
              <a:rPr lang="da-DK" dirty="0"/>
              <a:t>Reaktionsligning:</a:t>
            </a:r>
            <a:br>
              <a:rPr lang="da-DK" dirty="0"/>
            </a:br>
            <a:r>
              <a:rPr lang="da-DK" dirty="0"/>
              <a:t> 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65F77351-305D-181B-FFB1-2827534DE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363" y="1027906"/>
            <a:ext cx="6486144" cy="3948977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F38BFA49-8F65-BB18-123C-B805885C8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726" y="5573680"/>
            <a:ext cx="4458624" cy="91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4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1A0C7-70B0-1DFD-DE7B-5BE9DAFE9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42DB69-8297-0557-EE0D-1FCBCF28F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Respiration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601C07E-8CBC-7B0F-1487-AC35BD9BD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da-DK" dirty="0"/>
              <a:t>Foregår i mitokondrierne i plante- og dyreceller.</a:t>
            </a:r>
          </a:p>
          <a:p>
            <a:r>
              <a:rPr lang="da-DK" dirty="0"/>
              <a:t>Formål: At organismen skaffer sig energi til sine livsprocesser ved at overføre energi fra glukose til ATP under forbrug af ilt.</a:t>
            </a:r>
          </a:p>
          <a:p>
            <a:r>
              <a:rPr lang="da-DK" dirty="0"/>
              <a:t>Reaktionsligning: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521A8EA-A2A8-192C-F46F-7EC3D93F2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009" y="3271869"/>
            <a:ext cx="5288972" cy="938735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5AD18753-92D9-8CE3-5408-09B686E04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723" y="4348086"/>
            <a:ext cx="6847607" cy="250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64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F5163-3381-F422-743B-6842DA8DB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5B1E47-70C1-53F5-4D33-7015F20A7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Respiration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E37F645-5886-6DF1-A1B1-EB6EDE385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da-DK" dirty="0"/>
              <a:t>Foregår i mitokondrierne i plante- og dyreceller.</a:t>
            </a:r>
          </a:p>
          <a:p>
            <a:r>
              <a:rPr lang="da-DK" dirty="0"/>
              <a:t>Formål: At organismen skaffer sig energi til sine livsprocesser ved at overføre energi fra glukose til ATP under forbrug af ilt.</a:t>
            </a:r>
          </a:p>
          <a:p>
            <a:r>
              <a:rPr lang="da-DK" dirty="0"/>
              <a:t>Reaktionsligning: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D17F746-BFC3-647D-0140-2E82219B4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009" y="3271869"/>
            <a:ext cx="5288972" cy="93873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BC0C6552-CDB4-BAED-7A30-25BF32298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932" y="4710265"/>
            <a:ext cx="7918135" cy="189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86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E0FAC-4E7B-F769-5B0D-B62BBD4A0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Laboratorieforsøg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B51DE86-2145-FEBF-98C7-D373EA3F7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098" name="Picture 2" descr="Kæmpe vandpest, C, Elodea densa, 12 cm potte">
            <a:extLst>
              <a:ext uri="{FF2B5EF4-FFF2-40B4-BE49-F238E27FC236}">
                <a16:creationId xmlns:a16="http://schemas.microsoft.com/office/drawing/2014/main" id="{D3F934FF-27D9-4BD5-E645-8A730B0B9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233" y="1690688"/>
            <a:ext cx="3194567" cy="415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Pladsholder til indhold 4">
                <a:extLst>
                  <a:ext uri="{FF2B5EF4-FFF2-40B4-BE49-F238E27FC236}">
                    <a16:creationId xmlns:a16="http://schemas.microsoft.com/office/drawing/2014/main" id="{52A5C13C-823E-8960-9E04-9B402993C74A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838200" y="1825625"/>
              <a:ext cx="6766727" cy="21945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6766727">
                      <a:extLst>
                        <a:ext uri="{9D8B030D-6E8A-4147-A177-3AD203B41FA5}">
                          <a16:colId xmlns:a16="http://schemas.microsoft.com/office/drawing/2014/main" val="3294514696"/>
                        </a:ext>
                      </a:extLst>
                    </a:gridCol>
                  </a:tblGrid>
                  <a:tr h="1113632">
                    <a:tc>
                      <a:txBody>
                        <a:bodyPr/>
                        <a:lstStyle/>
                        <a:p>
                          <a:pPr fontAlgn="base"/>
                          <a:r>
                            <a:rPr lang="da-DK" sz="1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da-DK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 fontAlgn="base"/>
                          <a:r>
                            <a:rPr lang="da-DK" sz="24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Respiration: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6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+6 </m:t>
                              </m:r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→6 </m:t>
                              </m:r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+6</m:t>
                              </m:r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 </m:t>
                                  </m:r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𝑂</m:t>
                              </m:r>
                            </m:oMath>
                          </a14:m>
                          <a:r>
                            <a:rPr lang="da-DK" sz="24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(dannelse af </a:t>
                          </a:r>
                          <a14:m>
                            <m:oMath xmlns:m="http://schemas.openxmlformats.org/officeDocument/2006/math"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da-DK" sz="24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da-DK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fontAlgn="base"/>
                          <a:r>
                            <a:rPr lang="da-DK" sz="24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da-DK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 fontAlgn="base"/>
                          <a:r>
                            <a:rPr lang="da-DK" sz="24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Fotosyntese: </a:t>
                          </a:r>
                          <a14:m>
                            <m:oMath xmlns:m="http://schemas.openxmlformats.org/officeDocument/2006/math"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6 </m:t>
                              </m:r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+6</m:t>
                              </m:r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 </m:t>
                                  </m:r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𝑂</m:t>
                              </m:r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6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+6</m:t>
                              </m:r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 </m:t>
                                  </m:r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da-DK" sz="24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(forbrug af </a:t>
                          </a:r>
                          <a14:m>
                            <m:oMath xmlns:m="http://schemas.openxmlformats.org/officeDocument/2006/math"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da-DK" sz="24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da-DK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 fontAlgn="base"/>
                          <a:r>
                            <a:rPr lang="da-DK" sz="1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da-DK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2EF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59788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Pladsholder til indhold 4">
                <a:extLst>
                  <a:ext uri="{FF2B5EF4-FFF2-40B4-BE49-F238E27FC236}">
                    <a16:creationId xmlns:a16="http://schemas.microsoft.com/office/drawing/2014/main" id="{52A5C13C-823E-8960-9E04-9B402993C74A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838200" y="1825625"/>
              <a:ext cx="6766727" cy="21945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6766727">
                      <a:extLst>
                        <a:ext uri="{9D8B030D-6E8A-4147-A177-3AD203B41FA5}">
                          <a16:colId xmlns:a16="http://schemas.microsoft.com/office/drawing/2014/main" val="3294514696"/>
                        </a:ext>
                      </a:extLst>
                    </a:gridCol>
                  </a:tblGrid>
                  <a:tr h="2194560"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8" r="-188" b="-5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59788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20482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E0FAC-4E7B-F769-5B0D-B62BBD4A0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Laboratorieforsøg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4B51DE86-2145-FEBF-98C7-D373EA3F78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7800" y="3789947"/>
                <a:ext cx="6929905" cy="2387016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da-DK" dirty="0"/>
              </a:p>
              <a:p>
                <a:pPr marL="0" indent="0">
                  <a:buNone/>
                </a:pPr>
                <a:r>
                  <a:rPr lang="da-DK" dirty="0"/>
                  <a:t>Når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b="0" i="0" smtClean="0">
                        <a:latin typeface="Cambria Math" panose="02040503050406030204" pitchFamily="18" charset="0"/>
                      </a:rPr>
                      <m:t>C</m:t>
                    </m:r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a-DK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da-DK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a-DK" dirty="0"/>
                  <a:t> opløses i vand vil følgende ligevægt indstille sig:</a:t>
                </a:r>
              </a:p>
              <a:p>
                <a:pPr marL="0" indent="0">
                  <a:buNone/>
                </a:pPr>
                <a:endParaRPr lang="da-DK" dirty="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4B51DE86-2145-FEBF-98C7-D373EA3F78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7800" y="3789947"/>
                <a:ext cx="6929905" cy="2387016"/>
              </a:xfrm>
              <a:blipFill>
                <a:blip r:embed="rId2"/>
                <a:stretch>
                  <a:fillRect l="-1828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Kæmpe vandpest, C, Elodea densa, 12 cm potte">
            <a:extLst>
              <a:ext uri="{FF2B5EF4-FFF2-40B4-BE49-F238E27FC236}">
                <a16:creationId xmlns:a16="http://schemas.microsoft.com/office/drawing/2014/main" id="{D3F934FF-27D9-4BD5-E645-8A730B0B9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790" y="209601"/>
            <a:ext cx="3639102" cy="47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Pladsholder til indhold 4">
                <a:extLst>
                  <a:ext uri="{FF2B5EF4-FFF2-40B4-BE49-F238E27FC236}">
                    <a16:creationId xmlns:a16="http://schemas.microsoft.com/office/drawing/2014/main" id="{D7DB281C-0768-2B1E-27B5-5419A518F4D1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577800" y="1595387"/>
              <a:ext cx="6766727" cy="21945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6766727">
                      <a:extLst>
                        <a:ext uri="{9D8B030D-6E8A-4147-A177-3AD203B41FA5}">
                          <a16:colId xmlns:a16="http://schemas.microsoft.com/office/drawing/2014/main" val="3294514696"/>
                        </a:ext>
                      </a:extLst>
                    </a:gridCol>
                  </a:tblGrid>
                  <a:tr h="1113632">
                    <a:tc>
                      <a:txBody>
                        <a:bodyPr/>
                        <a:lstStyle/>
                        <a:p>
                          <a:pPr fontAlgn="base"/>
                          <a:r>
                            <a:rPr lang="da-DK" sz="1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da-DK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 fontAlgn="base"/>
                          <a:r>
                            <a:rPr lang="da-DK" sz="24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Respiration: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6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+6 </m:t>
                              </m:r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→6 </m:t>
                              </m:r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+6</m:t>
                              </m:r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 </m:t>
                                  </m:r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𝑂</m:t>
                              </m:r>
                            </m:oMath>
                          </a14:m>
                          <a:r>
                            <a:rPr lang="da-DK" sz="24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(dannelse af </a:t>
                          </a:r>
                          <a14:m>
                            <m:oMath xmlns:m="http://schemas.openxmlformats.org/officeDocument/2006/math"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da-DK" sz="24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da-DK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fontAlgn="base"/>
                          <a:r>
                            <a:rPr lang="da-DK" sz="24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da-DK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 fontAlgn="base"/>
                          <a:r>
                            <a:rPr lang="da-DK" sz="24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Fotosyntese: </a:t>
                          </a:r>
                          <a14:m>
                            <m:oMath xmlns:m="http://schemas.openxmlformats.org/officeDocument/2006/math"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6 </m:t>
                              </m:r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+6</m:t>
                              </m:r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 </m:t>
                                  </m:r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𝑂</m:t>
                              </m:r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6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+6</m:t>
                              </m:r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 </m:t>
                                  </m:r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da-DK" sz="24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(forbrug af </a:t>
                          </a:r>
                          <a14:m>
                            <m:oMath xmlns:m="http://schemas.openxmlformats.org/officeDocument/2006/math"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da-DK" sz="24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da-DK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 fontAlgn="base"/>
                          <a:r>
                            <a:rPr lang="da-DK" sz="1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da-DK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2EF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59788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Pladsholder til indhold 4">
                <a:extLst>
                  <a:ext uri="{FF2B5EF4-FFF2-40B4-BE49-F238E27FC236}">
                    <a16:creationId xmlns:a16="http://schemas.microsoft.com/office/drawing/2014/main" id="{D7DB281C-0768-2B1E-27B5-5419A518F4D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63714406"/>
                  </p:ext>
                </p:extLst>
              </p:nvPr>
            </p:nvGraphicFramePr>
            <p:xfrm>
              <a:off x="577800" y="1595387"/>
              <a:ext cx="6766727" cy="21945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6766727">
                      <a:extLst>
                        <a:ext uri="{9D8B030D-6E8A-4147-A177-3AD203B41FA5}">
                          <a16:colId xmlns:a16="http://schemas.microsoft.com/office/drawing/2014/main" val="3294514696"/>
                        </a:ext>
                      </a:extLst>
                    </a:gridCol>
                  </a:tblGrid>
                  <a:tr h="2194560"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7" t="-575" r="-187" b="-5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59788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 3">
                <a:extLst>
                  <a:ext uri="{FF2B5EF4-FFF2-40B4-BE49-F238E27FC236}">
                    <a16:creationId xmlns:a16="http://schemas.microsoft.com/office/drawing/2014/main" id="{CCFE3908-DD40-9354-8F0F-2ECF92BBADF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77800" y="5482424"/>
              <a:ext cx="8430995" cy="7315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430995">
                      <a:extLst>
                        <a:ext uri="{9D8B030D-6E8A-4147-A177-3AD203B41FA5}">
                          <a16:colId xmlns:a16="http://schemas.microsoft.com/office/drawing/2014/main" val="219060923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fontAlgn="base"/>
                          <a:r>
                            <a:rPr lang="da-DK" sz="1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da-DK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fontAlgn="base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da-DK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a-DK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𝑎𝑞</m:t>
                                    </m:r>
                                  </m:e>
                                </m:d>
                                <m:r>
                                  <a:rPr lang="da-DK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da-DK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da-DK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da-DK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  <m:r>
                                  <a:rPr lang="da-DK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⇄</m:t>
                                </m:r>
                                <m:sSub>
                                  <m:sSubPr>
                                    <m:ctrlPr>
                                      <a:rPr lang="da-DK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da-DK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da-DK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a-DK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𝑎𝑞</m:t>
                                    </m:r>
                                  </m:e>
                                </m:d>
                                <m:r>
                                  <a:rPr lang="da-DK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⇄</m:t>
                                </m:r>
                                <m:sSup>
                                  <m:sSupPr>
                                    <m:ctrlPr>
                                      <a:rPr lang="da-DK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da-DK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𝑎𝑞</m:t>
                                    </m:r>
                                  </m:e>
                                </m:d>
                                <m:r>
                                  <a:rPr lang="da-DK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da-DK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𝐻𝐶</m:t>
                                </m:r>
                                <m:sSubSup>
                                  <m:sSubSupPr>
                                    <m:ctrlPr>
                                      <a:rPr lang="da-DK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  <m:r>
                                  <a:rPr lang="da-DK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da-DK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𝑎𝑞</m:t>
                                </m:r>
                                <m:r>
                                  <a:rPr lang="da-DK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a-DK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fontAlgn="base"/>
                          <a:r>
                            <a:rPr lang="da-DK" sz="1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da-DK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2EF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5767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 3">
                <a:extLst>
                  <a:ext uri="{FF2B5EF4-FFF2-40B4-BE49-F238E27FC236}">
                    <a16:creationId xmlns:a16="http://schemas.microsoft.com/office/drawing/2014/main" id="{CCFE3908-DD40-9354-8F0F-2ECF92BBAD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5759732"/>
                  </p:ext>
                </p:extLst>
              </p:nvPr>
            </p:nvGraphicFramePr>
            <p:xfrm>
              <a:off x="577800" y="5482424"/>
              <a:ext cx="8430995" cy="7315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430995">
                      <a:extLst>
                        <a:ext uri="{9D8B030D-6E8A-4147-A177-3AD203B41FA5}">
                          <a16:colId xmlns:a16="http://schemas.microsoft.com/office/drawing/2014/main" val="2190609238"/>
                        </a:ext>
                      </a:extLst>
                    </a:gridCol>
                  </a:tblGrid>
                  <a:tr h="731520"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50" r="-150" b="-16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57678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08065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A46E7-3484-30FF-1E43-F43971876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Laboratorieforsøg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EF02AAA-D2A3-CA93-8A43-D37DA2C75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Vi anvender BTB (</a:t>
            </a:r>
            <a:r>
              <a:rPr lang="da-DK" dirty="0" err="1"/>
              <a:t>bromthymolblåt</a:t>
            </a:r>
            <a:r>
              <a:rPr lang="da-DK" dirty="0"/>
              <a:t>) som syre-base-indikator.</a:t>
            </a:r>
          </a:p>
          <a:p>
            <a:r>
              <a:rPr lang="da-DK" dirty="0"/>
              <a:t>Gul (sur) og blå (basisk)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1A1936D-862D-5A9B-A028-6624B9B83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533" y="3700463"/>
            <a:ext cx="8772933" cy="18535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3918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E0FAC-4E7B-F769-5B0D-B62BBD4A0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Laboratorieforsøg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4B51DE86-2145-FEBF-98C7-D373EA3F78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7800" y="3149842"/>
                <a:ext cx="9300126" cy="293570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a-DK" dirty="0"/>
                  <a:t>Når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b="0" i="0" smtClean="0">
                        <a:latin typeface="Cambria Math" panose="02040503050406030204" pitchFamily="18" charset="0"/>
                      </a:rPr>
                      <m:t>C</m:t>
                    </m:r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a-DK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da-DK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a-DK" dirty="0"/>
                  <a:t> opløses i vand vil følgende ligevægt indstille sig:</a:t>
                </a:r>
              </a:p>
              <a:p>
                <a:pPr marL="0" indent="0">
                  <a:buNone/>
                </a:pPr>
                <a:endParaRPr lang="da-DK" dirty="0"/>
              </a:p>
              <a:p>
                <a:pPr marL="0" indent="0">
                  <a:buNone/>
                </a:pPr>
                <a:endParaRPr lang="da-DK" dirty="0"/>
              </a:p>
              <a:p>
                <a:pPr marL="0" indent="0">
                  <a:buNone/>
                </a:pPr>
                <a:r>
                  <a:rPr lang="da-DK" dirty="0"/>
                  <a:t>BTB som pH-indikator:</a:t>
                </a:r>
              </a:p>
              <a:p>
                <a:pPr marL="0" indent="0">
                  <a:buNone/>
                </a:pPr>
                <a:endParaRPr lang="da-DK" dirty="0"/>
              </a:p>
              <a:p>
                <a:pPr marL="0" indent="0">
                  <a:buNone/>
                </a:pPr>
                <a:endParaRPr lang="da-DK" dirty="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4B51DE86-2145-FEBF-98C7-D373EA3F78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7800" y="3149842"/>
                <a:ext cx="9300126" cy="2935706"/>
              </a:xfrm>
              <a:blipFill>
                <a:blip r:embed="rId2"/>
                <a:stretch>
                  <a:fillRect l="-1364" t="-3448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Pladsholder til indhold 4">
                <a:extLst>
                  <a:ext uri="{FF2B5EF4-FFF2-40B4-BE49-F238E27FC236}">
                    <a16:creationId xmlns:a16="http://schemas.microsoft.com/office/drawing/2014/main" id="{D7DB281C-0768-2B1E-27B5-5419A518F4D1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325621" y="1398324"/>
              <a:ext cx="9540758" cy="146304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540758">
                      <a:extLst>
                        <a:ext uri="{9D8B030D-6E8A-4147-A177-3AD203B41FA5}">
                          <a16:colId xmlns:a16="http://schemas.microsoft.com/office/drawing/2014/main" val="3294514696"/>
                        </a:ext>
                      </a:extLst>
                    </a:gridCol>
                  </a:tblGrid>
                  <a:tr h="1113632">
                    <a:tc>
                      <a:txBody>
                        <a:bodyPr/>
                        <a:lstStyle/>
                        <a:p>
                          <a:pPr fontAlgn="base"/>
                          <a:r>
                            <a:rPr lang="da-DK" sz="1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da-DK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 fontAlgn="base"/>
                          <a:r>
                            <a:rPr lang="da-DK" sz="24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Respiration: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6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+6 </m:t>
                              </m:r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→6 </m:t>
                              </m:r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+6</m:t>
                              </m:r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 </m:t>
                                  </m:r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𝑂</m:t>
                              </m:r>
                            </m:oMath>
                          </a14:m>
                          <a:r>
                            <a:rPr lang="da-DK" sz="24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(dannelse af </a:t>
                          </a:r>
                          <a14:m>
                            <m:oMath xmlns:m="http://schemas.openxmlformats.org/officeDocument/2006/math"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da-DK" sz="24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da-DK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fontAlgn="base"/>
                          <a:r>
                            <a:rPr lang="da-DK" sz="24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da-DK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 fontAlgn="base"/>
                          <a:r>
                            <a:rPr lang="da-DK" sz="24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Fotosyntese: </a:t>
                          </a:r>
                          <a14:m>
                            <m:oMath xmlns:m="http://schemas.openxmlformats.org/officeDocument/2006/math"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6 </m:t>
                              </m:r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+6</m:t>
                              </m:r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 </m:t>
                                  </m:r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𝑂</m:t>
                              </m:r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6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+6</m:t>
                              </m:r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 </m:t>
                                  </m:r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da-DK" sz="24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(forbrug af </a:t>
                          </a:r>
                          <a14:m>
                            <m:oMath xmlns:m="http://schemas.openxmlformats.org/officeDocument/2006/math"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da-DK" sz="24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da-DK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 fontAlgn="base"/>
                          <a:r>
                            <a:rPr lang="da-DK" sz="1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da-DK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2EF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59788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Pladsholder til indhold 4">
                <a:extLst>
                  <a:ext uri="{FF2B5EF4-FFF2-40B4-BE49-F238E27FC236}">
                    <a16:creationId xmlns:a16="http://schemas.microsoft.com/office/drawing/2014/main" id="{D7DB281C-0768-2B1E-27B5-5419A518F4D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97406229"/>
                  </p:ext>
                </p:extLst>
              </p:nvPr>
            </p:nvGraphicFramePr>
            <p:xfrm>
              <a:off x="1325621" y="1398324"/>
              <a:ext cx="9540758" cy="146304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540758">
                      <a:extLst>
                        <a:ext uri="{9D8B030D-6E8A-4147-A177-3AD203B41FA5}">
                          <a16:colId xmlns:a16="http://schemas.microsoft.com/office/drawing/2014/main" val="3294514696"/>
                        </a:ext>
                      </a:extLst>
                    </a:gridCol>
                  </a:tblGrid>
                  <a:tr h="1463040"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3" t="-862" r="-133" b="-8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59788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 3">
                <a:extLst>
                  <a:ext uri="{FF2B5EF4-FFF2-40B4-BE49-F238E27FC236}">
                    <a16:creationId xmlns:a16="http://schemas.microsoft.com/office/drawing/2014/main" id="{CCFE3908-DD40-9354-8F0F-2ECF92BBADF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50348" y="3710826"/>
              <a:ext cx="8091303" cy="7315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091303">
                      <a:extLst>
                        <a:ext uri="{9D8B030D-6E8A-4147-A177-3AD203B41FA5}">
                          <a16:colId xmlns:a16="http://schemas.microsoft.com/office/drawing/2014/main" val="2190609238"/>
                        </a:ext>
                      </a:extLst>
                    </a:gridCol>
                  </a:tblGrid>
                  <a:tr h="521284">
                    <a:tc>
                      <a:txBody>
                        <a:bodyPr/>
                        <a:lstStyle/>
                        <a:p>
                          <a:pPr fontAlgn="base"/>
                          <a:r>
                            <a:rPr lang="da-DK" sz="1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da-DK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fontAlgn="base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da-DK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a-DK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𝑎𝑞</m:t>
                                    </m:r>
                                  </m:e>
                                </m:d>
                                <m:r>
                                  <a:rPr lang="da-DK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da-DK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da-DK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da-DK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  <m:r>
                                  <a:rPr lang="da-DK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⇄</m:t>
                                </m:r>
                                <m:sSub>
                                  <m:sSubPr>
                                    <m:ctrlPr>
                                      <a:rPr lang="da-DK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da-DK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da-DK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a-DK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𝑎𝑞</m:t>
                                    </m:r>
                                  </m:e>
                                </m:d>
                                <m:r>
                                  <a:rPr lang="da-DK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⇄</m:t>
                                </m:r>
                                <m:sSup>
                                  <m:sSupPr>
                                    <m:ctrlPr>
                                      <a:rPr lang="da-DK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da-DK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𝑎𝑞</m:t>
                                    </m:r>
                                  </m:e>
                                </m:d>
                                <m:r>
                                  <a:rPr lang="da-DK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da-DK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𝐻𝐶</m:t>
                                </m:r>
                                <m:sSubSup>
                                  <m:sSubSupPr>
                                    <m:ctrlPr>
                                      <a:rPr lang="da-DK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  <m:r>
                                  <a:rPr lang="da-DK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da-DK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𝑎𝑞</m:t>
                                </m:r>
                                <m:r>
                                  <a:rPr lang="da-DK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a-DK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fontAlgn="base"/>
                          <a:r>
                            <a:rPr lang="da-DK" sz="1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da-DK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2EF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5767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 3">
                <a:extLst>
                  <a:ext uri="{FF2B5EF4-FFF2-40B4-BE49-F238E27FC236}">
                    <a16:creationId xmlns:a16="http://schemas.microsoft.com/office/drawing/2014/main" id="{CCFE3908-DD40-9354-8F0F-2ECF92BBAD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2182306"/>
                  </p:ext>
                </p:extLst>
              </p:nvPr>
            </p:nvGraphicFramePr>
            <p:xfrm>
              <a:off x="2050348" y="3710826"/>
              <a:ext cx="8091303" cy="7315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091303">
                      <a:extLst>
                        <a:ext uri="{9D8B030D-6E8A-4147-A177-3AD203B41FA5}">
                          <a16:colId xmlns:a16="http://schemas.microsoft.com/office/drawing/2014/main" val="2190609238"/>
                        </a:ext>
                      </a:extLst>
                    </a:gridCol>
                  </a:tblGrid>
                  <a:tr h="731520"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7" t="-1724" r="-157" b="-17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57678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Billede 5">
            <a:extLst>
              <a:ext uri="{FF2B5EF4-FFF2-40B4-BE49-F238E27FC236}">
                <a16:creationId xmlns:a16="http://schemas.microsoft.com/office/drawing/2014/main" id="{76DFA9A9-21CB-2176-C9D6-449BD7BB0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8161" y="5189839"/>
            <a:ext cx="7895676" cy="16681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7374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421</Words>
  <Application>Microsoft Macintosh PowerPoint</Application>
  <PresentationFormat>Widescreen</PresentationFormat>
  <Paragraphs>62</Paragraphs>
  <Slides>14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Cambria Math</vt:lpstr>
      <vt:lpstr>Times New Roman</vt:lpstr>
      <vt:lpstr>Office-tema</vt:lpstr>
      <vt:lpstr>Fotosyntese og respiration (Lab)</vt:lpstr>
      <vt:lpstr>Plan</vt:lpstr>
      <vt:lpstr>Fotosyntese</vt:lpstr>
      <vt:lpstr>Respiration</vt:lpstr>
      <vt:lpstr>Respiration</vt:lpstr>
      <vt:lpstr>Laboratorieforsøg</vt:lpstr>
      <vt:lpstr>Laboratorieforsøg</vt:lpstr>
      <vt:lpstr>Laboratorieforsøg</vt:lpstr>
      <vt:lpstr>Laboratorieforsøg</vt:lpstr>
      <vt:lpstr>Laboratorieforsøg</vt:lpstr>
      <vt:lpstr>Demonstration</vt:lpstr>
      <vt:lpstr>Øvelsesvejledning</vt:lpstr>
      <vt:lpstr>Grupper</vt:lpstr>
      <vt:lpstr>Hypoteser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Fotosyntese og respiration (Lab)</dc:title>
  <dc:creator>Klara Jensen</dc:creator>
  <cp:lastModifiedBy>Klara Jensen</cp:lastModifiedBy>
  <cp:revision>1</cp:revision>
  <dcterms:created xsi:type="dcterms:W3CDTF">2024-03-05T07:27:14Z</dcterms:created>
  <dcterms:modified xsi:type="dcterms:W3CDTF">2026-02-16T15:47:16Z</dcterms:modified>
</cp:coreProperties>
</file>