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66" r:id="rId6"/>
    <p:sldId id="270" r:id="rId7"/>
    <p:sldId id="267" r:id="rId8"/>
    <p:sldId id="268" r:id="rId9"/>
    <p:sldId id="262" r:id="rId10"/>
    <p:sldId id="271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E4330-30CF-8D47-AE2E-A717645E3C74}" v="4" dt="2026-02-18T17:56:24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/>
    <p:restoredTop sz="94751"/>
  </p:normalViewPr>
  <p:slideViewPr>
    <p:cSldViewPr snapToGrid="0">
      <p:cViewPr varScale="1">
        <p:scale>
          <a:sx n="107" d="100"/>
          <a:sy n="107" d="100"/>
        </p:scale>
        <p:origin x="1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addSld delSld modSld">
      <pc:chgData name="Klara Jensen" userId="5e70cf2d-534e-4b57-be02-6afb43ed7e61" providerId="ADAL" clId="{ECF5B220-A270-5353-9202-B5452D27BE5F}" dt="2026-02-19T14:08:48.438" v="198" actId="20577"/>
      <pc:docMkLst>
        <pc:docMk/>
      </pc:docMkLst>
      <pc:sldChg chg="modSp mod">
        <pc:chgData name="Klara Jensen" userId="5e70cf2d-534e-4b57-be02-6afb43ed7e61" providerId="ADAL" clId="{ECF5B220-A270-5353-9202-B5452D27BE5F}" dt="2026-02-19T14:08:17.361" v="106" actId="20577"/>
        <pc:sldMkLst>
          <pc:docMk/>
          <pc:sldMk cId="429229179" sldId="257"/>
        </pc:sldMkLst>
        <pc:spChg chg="mod">
          <ac:chgData name="Klara Jensen" userId="5e70cf2d-534e-4b57-be02-6afb43ed7e61" providerId="ADAL" clId="{ECF5B220-A270-5353-9202-B5452D27BE5F}" dt="2026-02-19T14:08:17.361" v="106" actId="20577"/>
          <ac:spMkLst>
            <pc:docMk/>
            <pc:sldMk cId="429229179" sldId="257"/>
            <ac:spMk id="3" creationId="{B7BD90C4-7604-92B4-ABA1-22259D66F840}"/>
          </ac:spMkLst>
        </pc:spChg>
      </pc:sldChg>
      <pc:sldChg chg="del">
        <pc:chgData name="Klara Jensen" userId="5e70cf2d-534e-4b57-be02-6afb43ed7e61" providerId="ADAL" clId="{ECF5B220-A270-5353-9202-B5452D27BE5F}" dt="2026-02-18T17:56:11.684" v="14" actId="2696"/>
        <pc:sldMkLst>
          <pc:docMk/>
          <pc:sldMk cId="3733779640" sldId="260"/>
        </pc:sldMkLst>
      </pc:sldChg>
      <pc:sldChg chg="del">
        <pc:chgData name="Klara Jensen" userId="5e70cf2d-534e-4b57-be02-6afb43ed7e61" providerId="ADAL" clId="{ECF5B220-A270-5353-9202-B5452D27BE5F}" dt="2026-02-18T17:56:10.231" v="13" actId="2696"/>
        <pc:sldMkLst>
          <pc:docMk/>
          <pc:sldMk cId="1043245817" sldId="261"/>
        </pc:sldMkLst>
      </pc:sldChg>
      <pc:sldChg chg="modSp mod">
        <pc:chgData name="Klara Jensen" userId="5e70cf2d-534e-4b57-be02-6afb43ed7e61" providerId="ADAL" clId="{ECF5B220-A270-5353-9202-B5452D27BE5F}" dt="2026-02-18T17:56:34.428" v="17" actId="20577"/>
        <pc:sldMkLst>
          <pc:docMk/>
          <pc:sldMk cId="2236315474" sldId="262"/>
        </pc:sldMkLst>
        <pc:spChg chg="mod">
          <ac:chgData name="Klara Jensen" userId="5e70cf2d-534e-4b57-be02-6afb43ed7e61" providerId="ADAL" clId="{ECF5B220-A270-5353-9202-B5452D27BE5F}" dt="2026-02-18T17:56:34.428" v="17" actId="20577"/>
          <ac:spMkLst>
            <pc:docMk/>
            <pc:sldMk cId="2236315474" sldId="262"/>
            <ac:spMk id="3" creationId="{3614B251-7D52-933C-A67E-F21031AE9518}"/>
          </ac:spMkLst>
        </pc:spChg>
      </pc:sldChg>
      <pc:sldChg chg="del">
        <pc:chgData name="Klara Jensen" userId="5e70cf2d-534e-4b57-be02-6afb43ed7e61" providerId="ADAL" clId="{ECF5B220-A270-5353-9202-B5452D27BE5F}" dt="2026-02-18T17:56:36.728" v="18" actId="2696"/>
        <pc:sldMkLst>
          <pc:docMk/>
          <pc:sldMk cId="1040437703" sldId="263"/>
        </pc:sldMkLst>
      </pc:sldChg>
      <pc:sldChg chg="add">
        <pc:chgData name="Klara Jensen" userId="5e70cf2d-534e-4b57-be02-6afb43ed7e61" providerId="ADAL" clId="{ECF5B220-A270-5353-9202-B5452D27BE5F}" dt="2026-02-18T17:55:46.837" v="10"/>
        <pc:sldMkLst>
          <pc:docMk/>
          <pc:sldMk cId="997374315" sldId="266"/>
        </pc:sldMkLst>
      </pc:sldChg>
      <pc:sldChg chg="add">
        <pc:chgData name="Klara Jensen" userId="5e70cf2d-534e-4b57-be02-6afb43ed7e61" providerId="ADAL" clId="{ECF5B220-A270-5353-9202-B5452D27BE5F}" dt="2026-02-18T17:56:05.951" v="12"/>
        <pc:sldMkLst>
          <pc:docMk/>
          <pc:sldMk cId="716438869" sldId="267"/>
        </pc:sldMkLst>
      </pc:sldChg>
      <pc:sldChg chg="add">
        <pc:chgData name="Klara Jensen" userId="5e70cf2d-534e-4b57-be02-6afb43ed7e61" providerId="ADAL" clId="{ECF5B220-A270-5353-9202-B5452D27BE5F}" dt="2026-02-18T17:56:24.855" v="15"/>
        <pc:sldMkLst>
          <pc:docMk/>
          <pc:sldMk cId="895029790" sldId="268"/>
        </pc:sldMkLst>
      </pc:sldChg>
      <pc:sldChg chg="add">
        <pc:chgData name="Klara Jensen" userId="5e70cf2d-534e-4b57-be02-6afb43ed7e61" providerId="ADAL" clId="{ECF5B220-A270-5353-9202-B5452D27BE5F}" dt="2026-02-18T17:55:53.260" v="11"/>
        <pc:sldMkLst>
          <pc:docMk/>
          <pc:sldMk cId="2451626195" sldId="270"/>
        </pc:sldMkLst>
      </pc:sldChg>
      <pc:sldChg chg="modSp new mod">
        <pc:chgData name="Klara Jensen" userId="5e70cf2d-534e-4b57-be02-6afb43ed7e61" providerId="ADAL" clId="{ECF5B220-A270-5353-9202-B5452D27BE5F}" dt="2026-02-18T17:57:01.977" v="55" actId="20577"/>
        <pc:sldMkLst>
          <pc:docMk/>
          <pc:sldMk cId="1887329637" sldId="271"/>
        </pc:sldMkLst>
        <pc:spChg chg="mod">
          <ac:chgData name="Klara Jensen" userId="5e70cf2d-534e-4b57-be02-6afb43ed7e61" providerId="ADAL" clId="{ECF5B220-A270-5353-9202-B5452D27BE5F}" dt="2026-02-18T17:57:01.977" v="55" actId="20577"/>
          <ac:spMkLst>
            <pc:docMk/>
            <pc:sldMk cId="1887329637" sldId="271"/>
            <ac:spMk id="2" creationId="{3596187F-5CAC-90F0-E345-2E5854D3F92A}"/>
          </ac:spMkLst>
        </pc:spChg>
      </pc:sldChg>
      <pc:sldChg chg="modSp new mod">
        <pc:chgData name="Klara Jensen" userId="5e70cf2d-534e-4b57-be02-6afb43ed7e61" providerId="ADAL" clId="{ECF5B220-A270-5353-9202-B5452D27BE5F}" dt="2026-02-19T14:08:48.438" v="198" actId="20577"/>
        <pc:sldMkLst>
          <pc:docMk/>
          <pc:sldMk cId="621626259" sldId="272"/>
        </pc:sldMkLst>
        <pc:spChg chg="mod">
          <ac:chgData name="Klara Jensen" userId="5e70cf2d-534e-4b57-be02-6afb43ed7e61" providerId="ADAL" clId="{ECF5B220-A270-5353-9202-B5452D27BE5F}" dt="2026-02-19T14:08:26.164" v="119" actId="20577"/>
          <ac:spMkLst>
            <pc:docMk/>
            <pc:sldMk cId="621626259" sldId="272"/>
            <ac:spMk id="2" creationId="{FC8A2F91-0D2A-C116-8F9A-8EAA80840F1D}"/>
          </ac:spMkLst>
        </pc:spChg>
        <pc:spChg chg="mod">
          <ac:chgData name="Klara Jensen" userId="5e70cf2d-534e-4b57-be02-6afb43ed7e61" providerId="ADAL" clId="{ECF5B220-A270-5353-9202-B5452D27BE5F}" dt="2026-02-19T14:08:48.438" v="198" actId="20577"/>
          <ac:spMkLst>
            <pc:docMk/>
            <pc:sldMk cId="621626259" sldId="272"/>
            <ac:spMk id="3" creationId="{A91BC8A4-9BC1-BB57-9381-35699219E7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DE88C-A9C3-635C-6D1E-B9E95CF84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BDBEF8-6525-F368-A7B9-017FB9319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606D4D-E3DC-A9AE-22F3-F711B6F3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8E2162-6AF0-BDF8-8EB2-8ACFE7F2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C551D9-93F1-0782-142F-CACA3013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49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79FEF-789F-50F4-1D1D-D5D48F8C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F0B7723-BD5F-A32A-4E10-053943143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10D182-5198-ACC5-B3F8-256138FC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64251A-9B54-DBA9-6C58-1E238326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80D513-7440-E3E3-5B53-411F3048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61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02462D0-10FA-5022-39D6-AE56A1501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DDCA776-FBF9-3B55-B1AF-9AB08DDC4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F00FBF-BCED-B777-1388-1622BA60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AFB31-B8CC-C4F5-7D52-AABFA917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F7800A-37D2-7CB0-DDE7-644B74B9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5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4B61F-135F-7696-3683-AA72ADAB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AF4A17-41BB-E84C-F085-34CC6E346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411895-62FF-40AF-0CB0-2D7C553E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C43F64-F03E-B8EA-EA54-669ED2C3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4DBE31-C9E8-4ED8-8665-6A48848A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08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C7959-4A08-681E-D287-CF7CA893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46684FA-F5DF-DE1D-4A04-0FF2DD32B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3A1A27-63AB-7F47-62A8-FF1021AB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FEC90D-273B-05F4-86D6-D0F11808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CFC193-E02A-201C-BBD6-26B3005C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25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866C1-2384-C8E0-01B5-F7687808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B03BEF-9BF3-8BB2-CD22-95E338EBB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2D87EE-ACDD-BE8D-902F-D6D7B5B1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873B5B-DFFF-0095-5123-F244BB3A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AC6EAD-974D-2D4B-C5C1-B6A6710A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E2ACE36-2EE9-1891-732F-27A9CCF8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0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0C18D-65A4-2E53-49F1-7D9D458B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6230FD-B14E-C9E1-02B6-E6D30925F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C3164C-A6E1-2B7D-63F2-72CA2E011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486F80B-4F0E-2BF4-1101-08AEC2505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8A3365C-2FC7-F282-2054-298FCE403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A6D755-DC17-5E01-39E6-046A74E9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F1F3338-874B-FE5E-5C10-B20A8539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D0CF8FB-DCE9-5866-9DC6-5007B557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A82D7-0B49-E268-D5A7-12BE20B5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5D1D7D4-8D94-AA89-E565-AEFB3DFE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2587B15-1641-1A2C-6987-06581CF2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F0AC57D-6D85-0E10-B706-9051C98A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835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1FA9F7E-8655-1AD1-354E-8E4CFDBF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B1D938-3BA1-E253-6015-10A77244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827708-510E-FD4F-C294-C0467931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3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11BFD-30A0-BAAC-8EE8-08058206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C47019-93E3-A8B1-DEA8-AAB44508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5FA1B6F-86E7-D92B-7C2F-C7BC8AB40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E2197F-488D-99DB-C6BB-292D0647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EF75EED-81E9-3F59-36D0-6190E3D1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835B5E-646D-90B8-500F-48D1E624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21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CACB9-C44A-5249-13C0-F33326EA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8C6F522-4E3F-12FE-9DD8-3161052CA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63EB2B-3812-8B3F-32EF-248C4DCF0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B539C4-0C73-20FB-D4FB-3EF9A853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E3145C-6A1E-9398-E176-9EA02EB7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9DFF6E-C30F-303E-655C-545E7238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45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0D011F3-BCE6-F842-0B51-81CAE125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335861-EC3C-F64A-A0BC-DD6F3B05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FD6888-BF3E-F0FF-8974-DB7EAA780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3EC49-A5FD-B943-9314-952CC6E3C2AE}" type="datetimeFigureOut">
              <a:rPr lang="da-DK" smtClean="0"/>
              <a:t>19.02.2026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4AB22E-7D62-BE1D-515B-A81CB6157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51E1C0-7E60-BA8B-FEBF-615F14B55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497DEE-6619-4245-9CBE-F05DC27AAA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7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4EB32-2F6D-D10E-C6BD-94F7E60E3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Fotosyntese og respiration (databehandling)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FE13CF0-5ECA-7A17-F617-10D2AC096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89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6187F-5CAC-90F0-E345-2E5854D3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 af den næste aflevering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3BA6F6-341D-BE93-ADDB-F76E4588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32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567FE-B94E-06F5-2A24-634C04DA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BD90C4-7604-92B4-ABA1-22259D66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opgave og figur</a:t>
            </a:r>
          </a:p>
          <a:p>
            <a:r>
              <a:rPr lang="da-DK" dirty="0"/>
              <a:t>Hypoteser</a:t>
            </a:r>
          </a:p>
          <a:p>
            <a:r>
              <a:rPr lang="da-DK" dirty="0"/>
              <a:t>Aflæsning af resultater + databehandling</a:t>
            </a:r>
          </a:p>
          <a:p>
            <a:r>
              <a:rPr lang="da-DK" dirty="0"/>
              <a:t>Præsentation af næste aflevering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2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A2F91-0D2A-C116-8F9A-8EAA8084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1BC8A4-9BC1-BB57-9381-35699219E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Opskriv reaktionsligningen for både fotosyntese og respiration.</a:t>
            </a:r>
          </a:p>
        </p:txBody>
      </p:sp>
    </p:spTree>
    <p:extLst>
      <p:ext uri="{BB962C8B-B14F-4D97-AF65-F5344CB8AC3E}">
        <p14:creationId xmlns:p14="http://schemas.microsoft.com/office/powerpoint/2010/main" val="62162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91032-4E4D-163C-2EA5-6470EA1B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CBBB42-7AAB-9BB1-EA08-AB2013C46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0997" cy="4351338"/>
          </a:xfrm>
        </p:spPr>
        <p:txBody>
          <a:bodyPr/>
          <a:lstStyle/>
          <a:p>
            <a:r>
              <a:rPr lang="da-DK" dirty="0"/>
              <a:t>Hvad viser figurerne?</a:t>
            </a:r>
          </a:p>
          <a:p>
            <a:r>
              <a:rPr lang="da-DK" dirty="0"/>
              <a:t>Hvilke organismer udfører respiration og fotosyntese, og hvor foregår processerne i cellen?</a:t>
            </a:r>
          </a:p>
          <a:p>
            <a:r>
              <a:rPr lang="da-DK" dirty="0"/>
              <a:t>Hvad er formålet med respiration og fotosyntese?</a:t>
            </a:r>
          </a:p>
          <a:p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30EA96C-B104-C3C6-3C3C-3167E5F0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7" y="88268"/>
            <a:ext cx="6905625" cy="295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E784DA3-2932-2CB9-B4A1-E1B41D03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86" y="3173381"/>
            <a:ext cx="5648325" cy="34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4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E0FAC-4E7B-F769-5B0D-B62BBD4A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Laboratorieforsøg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B51DE86-2145-FEBF-98C7-D373EA3F7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800" y="3149842"/>
                <a:ext cx="9300126" cy="29357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dirty="0"/>
                  <a:t>Når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 opløses i vand vil følgende ligevægt indstille sig: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BTB som pH-indikator: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4B51DE86-2145-FEBF-98C7-D373EA3F7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800" y="3149842"/>
                <a:ext cx="9300126" cy="2935706"/>
              </a:xfrm>
              <a:blipFill>
                <a:blip r:embed="rId2"/>
                <a:stretch>
                  <a:fillRect l="-1364" t="-344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Pladsholder til indhold 4">
                <a:extLst>
                  <a:ext uri="{FF2B5EF4-FFF2-40B4-BE49-F238E27FC236}">
                    <a16:creationId xmlns:a16="http://schemas.microsoft.com/office/drawing/2014/main" id="{D7DB281C-0768-2B1E-27B5-5419A518F4D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325621" y="1398324"/>
              <a:ext cx="9540758" cy="14630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540758">
                      <a:extLst>
                        <a:ext uri="{9D8B030D-6E8A-4147-A177-3AD203B41FA5}">
                          <a16:colId xmlns:a16="http://schemas.microsoft.com/office/drawing/2014/main" val="3294514696"/>
                        </a:ext>
                      </a:extLst>
                    </a:gridCol>
                  </a:tblGrid>
                  <a:tr h="1113632">
                    <a:tc>
                      <a:txBody>
                        <a:bodyPr/>
                        <a:lstStyle/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Respiration: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+6 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→6 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(dannelse af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:r>
                            <a:rPr lang="da-DK" sz="2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Fotosyntese: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6 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+6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(forbrug af </a:t>
                          </a:r>
                          <a14:m>
                            <m:oMath xmlns:m="http://schemas.openxmlformats.org/officeDocument/2006/math">
                              <m:r>
                                <a:rPr lang="da-DK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da-DK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a-DK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da-DK" sz="2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788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Pladsholder til indhold 4">
                <a:extLst>
                  <a:ext uri="{FF2B5EF4-FFF2-40B4-BE49-F238E27FC236}">
                    <a16:creationId xmlns:a16="http://schemas.microsoft.com/office/drawing/2014/main" id="{D7DB281C-0768-2B1E-27B5-5419A518F4D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97406229"/>
                  </p:ext>
                </p:extLst>
              </p:nvPr>
            </p:nvGraphicFramePr>
            <p:xfrm>
              <a:off x="1325621" y="1398324"/>
              <a:ext cx="9540758" cy="14630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540758">
                      <a:extLst>
                        <a:ext uri="{9D8B030D-6E8A-4147-A177-3AD203B41FA5}">
                          <a16:colId xmlns:a16="http://schemas.microsoft.com/office/drawing/2014/main" val="3294514696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3" t="-862" r="-133" b="-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9788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 3">
                <a:extLst>
                  <a:ext uri="{FF2B5EF4-FFF2-40B4-BE49-F238E27FC236}">
                    <a16:creationId xmlns:a16="http://schemas.microsoft.com/office/drawing/2014/main" id="{CCFE3908-DD40-9354-8F0F-2ECF92BBAD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50348" y="3710826"/>
              <a:ext cx="8091303" cy="7315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91303">
                      <a:extLst>
                        <a:ext uri="{9D8B030D-6E8A-4147-A177-3AD203B41FA5}">
                          <a16:colId xmlns:a16="http://schemas.microsoft.com/office/drawing/2014/main" val="2190609238"/>
                        </a:ext>
                      </a:extLst>
                    </a:gridCol>
                  </a:tblGrid>
                  <a:tr h="521284">
                    <a:tc>
                      <a:txBody>
                        <a:bodyPr/>
                        <a:lstStyle/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⇄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⇄</m:t>
                                </m:r>
                                <m:sSup>
                                  <m:sSup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𝐻𝐶</m:t>
                                </m:r>
                                <m:sSubSup>
                                  <m:sSubSupPr>
                                    <m:ctrlPr>
                                      <a:rPr lang="da-DK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da-DK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𝑎𝑞</m:t>
                                </m:r>
                                <m:r>
                                  <a:rPr lang="da-DK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a-DK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fontAlgn="base"/>
                          <a:r>
                            <a:rPr lang="da-DK" sz="12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da-DK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767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 3">
                <a:extLst>
                  <a:ext uri="{FF2B5EF4-FFF2-40B4-BE49-F238E27FC236}">
                    <a16:creationId xmlns:a16="http://schemas.microsoft.com/office/drawing/2014/main" id="{CCFE3908-DD40-9354-8F0F-2ECF92BBAD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182306"/>
                  </p:ext>
                </p:extLst>
              </p:nvPr>
            </p:nvGraphicFramePr>
            <p:xfrm>
              <a:off x="2050348" y="3710826"/>
              <a:ext cx="8091303" cy="7315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91303">
                      <a:extLst>
                        <a:ext uri="{9D8B030D-6E8A-4147-A177-3AD203B41FA5}">
                          <a16:colId xmlns:a16="http://schemas.microsoft.com/office/drawing/2014/main" val="2190609238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7" t="-1724" r="-157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767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Billede 5">
            <a:extLst>
              <a:ext uri="{FF2B5EF4-FFF2-40B4-BE49-F238E27FC236}">
                <a16:creationId xmlns:a16="http://schemas.microsoft.com/office/drawing/2014/main" id="{76DFA9A9-21CB-2176-C9D6-449BD7BB0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161" y="5189839"/>
            <a:ext cx="7895676" cy="1668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37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6968-90F2-C0B4-5C84-861DF2AD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Laboratorieforsøg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FECC32D-C080-BB58-02E8-C728FC4DD1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Hvis der dannes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, vil opløsningen få en lavere pH-værdi og dermed blive mere gullig.</a:t>
                </a:r>
              </a:p>
              <a:p>
                <a:r>
                  <a:rPr lang="da-DK" dirty="0"/>
                  <a:t>Hvis der forbruges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, vil opløsningen få en højere pH-værdi, og dermed blive mere blålig.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FECC32D-C080-BB58-02E8-C728FC4DD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2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F446A-03A7-1F2F-789B-257801E3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Hypoteser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AD2CFE-56E5-E70F-C714-CF0C114A3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BFAA699-8BA2-C706-9443-D79BD48A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68" y="1633934"/>
            <a:ext cx="10861063" cy="47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8E66F-9DD5-3A47-0315-BCF6C64C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70B8CA-6AAA-2574-D5F6-3E7F0A6D3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114CB9-B0F1-D63C-4678-BBFE834ADDEF}"/>
              </a:ext>
            </a:extLst>
          </p:cNvPr>
          <p:cNvSpPr txBox="1"/>
          <p:nvPr/>
        </p:nvSpPr>
        <p:spPr>
          <a:xfrm>
            <a:off x="2486025" y="1414463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Glas 1-4 (lys):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A68690-0D0B-7376-BA40-0289FF4F4824}"/>
              </a:ext>
            </a:extLst>
          </p:cNvPr>
          <p:cNvSpPr txBox="1"/>
          <p:nvPr/>
        </p:nvSpPr>
        <p:spPr>
          <a:xfrm>
            <a:off x="7222903" y="1412637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Glas </a:t>
            </a:r>
            <a:r>
              <a:rPr lang="da-DK"/>
              <a:t>5-8 (mørke):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4FAE4B-8B92-8AEF-B827-48AD8CDA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825625"/>
            <a:ext cx="7252855" cy="52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5B4C-FD65-A2CA-57BC-3578AE5A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Aflæsning af resultater og databehandling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14B251-7D52-933C-A67E-F21031AE9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Aflæs forsøgsresultater og skriv dem ind i skemaet</a:t>
            </a:r>
          </a:p>
          <a:p>
            <a:r>
              <a:rPr lang="da-DK" dirty="0"/>
              <a:t>Besvar diskussionsspørgsmål.</a:t>
            </a:r>
          </a:p>
        </p:txBody>
      </p:sp>
    </p:spTree>
    <p:extLst>
      <p:ext uri="{BB962C8B-B14F-4D97-AF65-F5344CB8AC3E}">
        <p14:creationId xmlns:p14="http://schemas.microsoft.com/office/powerpoint/2010/main" val="223631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217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 Math</vt:lpstr>
      <vt:lpstr>Times New Roman</vt:lpstr>
      <vt:lpstr>Office-tema</vt:lpstr>
      <vt:lpstr>Fotosyntese og respiration (databehandling)</vt:lpstr>
      <vt:lpstr>Plan</vt:lpstr>
      <vt:lpstr>Dagens opgave</vt:lpstr>
      <vt:lpstr>Dagens figur</vt:lpstr>
      <vt:lpstr>Laboratorieforsøg</vt:lpstr>
      <vt:lpstr>Laboratorieforsøg</vt:lpstr>
      <vt:lpstr>Hypoteser</vt:lpstr>
      <vt:lpstr>Grupper</vt:lpstr>
      <vt:lpstr>Aflæsning af resultater og databehandling</vt:lpstr>
      <vt:lpstr>Præsentation af den næste aflevering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Fotosyntese og respiration (databehandling)</dc:title>
  <dc:creator>Klara Jensen</dc:creator>
  <cp:lastModifiedBy>Klara Jensen</cp:lastModifiedBy>
  <cp:revision>1</cp:revision>
  <dcterms:created xsi:type="dcterms:W3CDTF">2024-03-07T09:31:01Z</dcterms:created>
  <dcterms:modified xsi:type="dcterms:W3CDTF">2026-02-19T14:08:54Z</dcterms:modified>
</cp:coreProperties>
</file>