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60" r:id="rId3"/>
    <p:sldId id="258" r:id="rId4"/>
    <p:sldId id="257" r:id="rId5"/>
    <p:sldId id="259" r:id="rId6"/>
    <p:sldId id="261" r:id="rId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047AD2-16FE-4B24-9E61-26CDC55FBD31}" v="20" dt="2021-10-27T19:57:09.7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t Møldrup" userId="89d8fb38-a675-4478-8d50-c70e701abd2a" providerId="ADAL" clId="{B1047AD2-16FE-4B24-9E61-26CDC55FBD31}"/>
    <pc:docChg chg="undo redo custSel addSld modSld sldOrd">
      <pc:chgData name="Britt Møldrup" userId="89d8fb38-a675-4478-8d50-c70e701abd2a" providerId="ADAL" clId="{B1047AD2-16FE-4B24-9E61-26CDC55FBD31}" dt="2021-10-27T20:12:44.003" v="919" actId="20577"/>
      <pc:docMkLst>
        <pc:docMk/>
      </pc:docMkLst>
      <pc:sldChg chg="modSp mod modNotesTx">
        <pc:chgData name="Britt Møldrup" userId="89d8fb38-a675-4478-8d50-c70e701abd2a" providerId="ADAL" clId="{B1047AD2-16FE-4B24-9E61-26CDC55FBD31}" dt="2021-10-27T18:31:30.339" v="657" actId="20577"/>
        <pc:sldMkLst>
          <pc:docMk/>
          <pc:sldMk cId="3021839611" sldId="257"/>
        </pc:sldMkLst>
        <pc:spChg chg="mod">
          <ac:chgData name="Britt Møldrup" userId="89d8fb38-a675-4478-8d50-c70e701abd2a" providerId="ADAL" clId="{B1047AD2-16FE-4B24-9E61-26CDC55FBD31}" dt="2021-10-27T18:23:33.061" v="524" actId="20577"/>
          <ac:spMkLst>
            <pc:docMk/>
            <pc:sldMk cId="3021839611" sldId="257"/>
            <ac:spMk id="2" creationId="{00000000-0000-0000-0000-000000000000}"/>
          </ac:spMkLst>
        </pc:spChg>
      </pc:sldChg>
      <pc:sldChg chg="modSp mod ord modNotesTx">
        <pc:chgData name="Britt Møldrup" userId="89d8fb38-a675-4478-8d50-c70e701abd2a" providerId="ADAL" clId="{B1047AD2-16FE-4B24-9E61-26CDC55FBD31}" dt="2021-10-27T20:11:29.518" v="910"/>
        <pc:sldMkLst>
          <pc:docMk/>
          <pc:sldMk cId="3714008674" sldId="258"/>
        </pc:sldMkLst>
        <pc:spChg chg="mod">
          <ac:chgData name="Britt Møldrup" userId="89d8fb38-a675-4478-8d50-c70e701abd2a" providerId="ADAL" clId="{B1047AD2-16FE-4B24-9E61-26CDC55FBD31}" dt="2021-10-27T18:23:23.116" v="502" actId="6549"/>
          <ac:spMkLst>
            <pc:docMk/>
            <pc:sldMk cId="3714008674" sldId="258"/>
            <ac:spMk id="2" creationId="{00000000-0000-0000-0000-000000000000}"/>
          </ac:spMkLst>
        </pc:spChg>
      </pc:sldChg>
      <pc:sldChg chg="modSp mod">
        <pc:chgData name="Britt Møldrup" userId="89d8fb38-a675-4478-8d50-c70e701abd2a" providerId="ADAL" clId="{B1047AD2-16FE-4B24-9E61-26CDC55FBD31}" dt="2021-10-27T20:12:44.003" v="919" actId="20577"/>
        <pc:sldMkLst>
          <pc:docMk/>
          <pc:sldMk cId="3852879083" sldId="259"/>
        </pc:sldMkLst>
        <pc:spChg chg="mod">
          <ac:chgData name="Britt Møldrup" userId="89d8fb38-a675-4478-8d50-c70e701abd2a" providerId="ADAL" clId="{B1047AD2-16FE-4B24-9E61-26CDC55FBD31}" dt="2021-10-27T20:12:44.003" v="919" actId="20577"/>
          <ac:spMkLst>
            <pc:docMk/>
            <pc:sldMk cId="3852879083" sldId="259"/>
            <ac:spMk id="3" creationId="{00000000-0000-0000-0000-000000000000}"/>
          </ac:spMkLst>
        </pc:spChg>
      </pc:sldChg>
      <pc:sldChg chg="modSp new mod modNotesTx">
        <pc:chgData name="Britt Møldrup" userId="89d8fb38-a675-4478-8d50-c70e701abd2a" providerId="ADAL" clId="{B1047AD2-16FE-4B24-9E61-26CDC55FBD31}" dt="2021-10-27T19:42:43.401" v="716" actId="114"/>
        <pc:sldMkLst>
          <pc:docMk/>
          <pc:sldMk cId="2300802446" sldId="260"/>
        </pc:sldMkLst>
        <pc:spChg chg="mod">
          <ac:chgData name="Britt Møldrup" userId="89d8fb38-a675-4478-8d50-c70e701abd2a" providerId="ADAL" clId="{B1047AD2-16FE-4B24-9E61-26CDC55FBD31}" dt="2021-10-27T19:42:28.991" v="714" actId="20577"/>
          <ac:spMkLst>
            <pc:docMk/>
            <pc:sldMk cId="2300802446" sldId="260"/>
            <ac:spMk id="2" creationId="{524CB47A-D799-4818-AF72-32E4ADD38B54}"/>
          </ac:spMkLst>
        </pc:spChg>
        <pc:spChg chg="mod">
          <ac:chgData name="Britt Møldrup" userId="89d8fb38-a675-4478-8d50-c70e701abd2a" providerId="ADAL" clId="{B1047AD2-16FE-4B24-9E61-26CDC55FBD31}" dt="2021-10-27T19:42:43.401" v="716" actId="114"/>
          <ac:spMkLst>
            <pc:docMk/>
            <pc:sldMk cId="2300802446" sldId="260"/>
            <ac:spMk id="3" creationId="{236C0D72-998F-43EA-B92E-EDEA15B8A810}"/>
          </ac:spMkLst>
        </pc:spChg>
      </pc:sldChg>
      <pc:sldChg chg="addSp modSp new">
        <pc:chgData name="Britt Møldrup" userId="89d8fb38-a675-4478-8d50-c70e701abd2a" providerId="ADAL" clId="{B1047AD2-16FE-4B24-9E61-26CDC55FBD31}" dt="2021-10-27T19:57:09.745" v="908" actId="14100"/>
        <pc:sldMkLst>
          <pc:docMk/>
          <pc:sldMk cId="640439135" sldId="261"/>
        </pc:sldMkLst>
        <pc:picChg chg="add mod">
          <ac:chgData name="Britt Møldrup" userId="89d8fb38-a675-4478-8d50-c70e701abd2a" providerId="ADAL" clId="{B1047AD2-16FE-4B24-9E61-26CDC55FBD31}" dt="2021-10-27T19:51:10.876" v="895" actId="1076"/>
          <ac:picMkLst>
            <pc:docMk/>
            <pc:sldMk cId="640439135" sldId="261"/>
            <ac:picMk id="1026" creationId="{9765D172-EFBE-4ED6-9851-C9D6AEC37EA7}"/>
          </ac:picMkLst>
        </pc:picChg>
        <pc:picChg chg="add mod">
          <ac:chgData name="Britt Møldrup" userId="89d8fb38-a675-4478-8d50-c70e701abd2a" providerId="ADAL" clId="{B1047AD2-16FE-4B24-9E61-26CDC55FBD31}" dt="2021-10-27T19:51:08.654" v="894" actId="1076"/>
          <ac:picMkLst>
            <pc:docMk/>
            <pc:sldMk cId="640439135" sldId="261"/>
            <ac:picMk id="1028" creationId="{316DEECC-4CB9-4616-A101-48D6EF828833}"/>
          </ac:picMkLst>
        </pc:picChg>
        <pc:picChg chg="add mod">
          <ac:chgData name="Britt Møldrup" userId="89d8fb38-a675-4478-8d50-c70e701abd2a" providerId="ADAL" clId="{B1047AD2-16FE-4B24-9E61-26CDC55FBD31}" dt="2021-10-27T19:54:46.691" v="903" actId="1076"/>
          <ac:picMkLst>
            <pc:docMk/>
            <pc:sldMk cId="640439135" sldId="261"/>
            <ac:picMk id="1030" creationId="{D24C0F47-3B39-460E-9DB7-9AB04E27756F}"/>
          </ac:picMkLst>
        </pc:picChg>
        <pc:picChg chg="add mod">
          <ac:chgData name="Britt Møldrup" userId="89d8fb38-a675-4478-8d50-c70e701abd2a" providerId="ADAL" clId="{B1047AD2-16FE-4B24-9E61-26CDC55FBD31}" dt="2021-10-27T19:54:38.967" v="902" actId="14100"/>
          <ac:picMkLst>
            <pc:docMk/>
            <pc:sldMk cId="640439135" sldId="261"/>
            <ac:picMk id="1032" creationId="{C5F94E31-6CD8-4862-B2D6-DB9B51438EBB}"/>
          </ac:picMkLst>
        </pc:picChg>
        <pc:picChg chg="add mod">
          <ac:chgData name="Britt Møldrup" userId="89d8fb38-a675-4478-8d50-c70e701abd2a" providerId="ADAL" clId="{B1047AD2-16FE-4B24-9E61-26CDC55FBD31}" dt="2021-10-27T19:57:09.745" v="908" actId="14100"/>
          <ac:picMkLst>
            <pc:docMk/>
            <pc:sldMk cId="640439135" sldId="261"/>
            <ac:picMk id="1034" creationId="{A3974CF1-C927-45B8-B7B2-2436BA9192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65FA8D-0704-4A00-ADD1-54FA93FC9173}" type="datetimeFigureOut">
              <a:rPr lang="da-DK" smtClean="0"/>
              <a:t>27-10-2021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E2F8C-A356-411F-B505-C5B9ECF261EC}" type="slidenum">
              <a:rPr lang="da-DK" smtClean="0"/>
              <a:t>‹nr.›</a:t>
            </a:fld>
            <a:endParaRPr lang="da-DK"/>
          </a:p>
        </p:txBody>
      </p:sp>
    </p:spTree>
    <p:extLst>
      <p:ext uri="{BB962C8B-B14F-4D97-AF65-F5344CB8AC3E}">
        <p14:creationId xmlns:p14="http://schemas.microsoft.com/office/powerpoint/2010/main" val="3286894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333333"/>
                </a:solidFill>
                <a:effectLst/>
                <a:latin typeface="arial" panose="020B0604020202020204" pitchFamily="34" charset="0"/>
              </a:rPr>
              <a:t>en </a:t>
            </a:r>
            <a:r>
              <a:rPr lang="da-DK" b="0" i="1" dirty="0">
                <a:solidFill>
                  <a:srgbClr val="333333"/>
                </a:solidFill>
                <a:effectLst/>
                <a:latin typeface="arial" panose="020B0604020202020204" pitchFamily="34" charset="0"/>
              </a:rPr>
              <a:t>indlæringspsykologi</a:t>
            </a:r>
            <a:r>
              <a:rPr lang="da-DK" b="0" i="0" dirty="0">
                <a:solidFill>
                  <a:srgbClr val="333333"/>
                </a:solidFill>
                <a:effectLst/>
                <a:latin typeface="arial" panose="020B0604020202020204" pitchFamily="34" charset="0"/>
              </a:rPr>
              <a:t>, der handlede om, hvordan mennesker lærer bestemte former for adfærd gennem de påvirkninger, de udsættes for i det miljø, de lever i.</a:t>
            </a:r>
            <a:endParaRPr lang="da-DK" dirty="0"/>
          </a:p>
        </p:txBody>
      </p:sp>
      <p:sp>
        <p:nvSpPr>
          <p:cNvPr id="4" name="Pladsholder til slidenummer 3"/>
          <p:cNvSpPr>
            <a:spLocks noGrp="1"/>
          </p:cNvSpPr>
          <p:nvPr>
            <p:ph type="sldNum" sz="quarter" idx="5"/>
          </p:nvPr>
        </p:nvSpPr>
        <p:spPr/>
        <p:txBody>
          <a:bodyPr/>
          <a:lstStyle/>
          <a:p>
            <a:fld id="{009E2F8C-A356-411F-B505-C5B9ECF261EC}" type="slidenum">
              <a:rPr lang="da-DK" smtClean="0"/>
              <a:t>2</a:t>
            </a:fld>
            <a:endParaRPr lang="da-DK"/>
          </a:p>
        </p:txBody>
      </p:sp>
    </p:spTree>
    <p:extLst>
      <p:ext uri="{BB962C8B-B14F-4D97-AF65-F5344CB8AC3E}">
        <p14:creationId xmlns:p14="http://schemas.microsoft.com/office/powerpoint/2010/main" val="386541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Udslukkes, når de ikke længere er vigtige – inaktiveres men eksisterer fortsat</a:t>
            </a:r>
            <a:endParaRPr lang="da-DK" dirty="0"/>
          </a:p>
        </p:txBody>
      </p:sp>
      <p:sp>
        <p:nvSpPr>
          <p:cNvPr id="4" name="Pladsholder til slidenummer 3"/>
          <p:cNvSpPr>
            <a:spLocks noGrp="1"/>
          </p:cNvSpPr>
          <p:nvPr>
            <p:ph type="sldNum" sz="quarter" idx="10"/>
          </p:nvPr>
        </p:nvSpPr>
        <p:spPr/>
        <p:txBody>
          <a:bodyPr/>
          <a:lstStyle/>
          <a:p>
            <a:fld id="{009E2F8C-A356-411F-B505-C5B9ECF261EC}" type="slidenum">
              <a:rPr lang="da-DK" smtClean="0"/>
              <a:t>3</a:t>
            </a:fld>
            <a:endParaRPr lang="da-DK"/>
          </a:p>
        </p:txBody>
      </p:sp>
    </p:spTree>
    <p:extLst>
      <p:ext uri="{BB962C8B-B14F-4D97-AF65-F5344CB8AC3E}">
        <p14:creationId xmlns:p14="http://schemas.microsoft.com/office/powerpoint/2010/main" val="310454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i="0" dirty="0"/>
              <a:t>Det rene miljø synspunkt!</a:t>
            </a:r>
          </a:p>
          <a:p>
            <a:r>
              <a:rPr lang="da-DK" i="0" dirty="0"/>
              <a:t>Albert 11 måneder, eksperimentet foregik i 1920</a:t>
            </a:r>
          </a:p>
          <a:p>
            <a:r>
              <a:rPr lang="da-DK" i="1" dirty="0"/>
              <a:t>Stimulus-generalisering</a:t>
            </a:r>
          </a:p>
        </p:txBody>
      </p:sp>
      <p:sp>
        <p:nvSpPr>
          <p:cNvPr id="4" name="Pladsholder til slidenummer 3"/>
          <p:cNvSpPr>
            <a:spLocks noGrp="1"/>
          </p:cNvSpPr>
          <p:nvPr>
            <p:ph type="sldNum" sz="quarter" idx="10"/>
          </p:nvPr>
        </p:nvSpPr>
        <p:spPr/>
        <p:txBody>
          <a:bodyPr/>
          <a:lstStyle/>
          <a:p>
            <a:fld id="{009E2F8C-A356-411F-B505-C5B9ECF261EC}" type="slidenum">
              <a:rPr lang="da-DK" smtClean="0"/>
              <a:t>4</a:t>
            </a:fld>
            <a:endParaRPr lang="da-DK"/>
          </a:p>
        </p:txBody>
      </p:sp>
    </p:spTree>
    <p:extLst>
      <p:ext uri="{BB962C8B-B14F-4D97-AF65-F5344CB8AC3E}">
        <p14:creationId xmlns:p14="http://schemas.microsoft.com/office/powerpoint/2010/main" val="2805677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Træde ”koblingen” ned i biler </a:t>
            </a:r>
            <a:r>
              <a:rPr lang="da-DK"/>
              <a:t>med automatgear,</a:t>
            </a:r>
            <a:r>
              <a:rPr lang="da-DK" baseline="0"/>
              <a:t>… </a:t>
            </a:r>
            <a:r>
              <a:rPr lang="da-DK" baseline="0">
                <a:sym typeface="Wingdings" panose="05000000000000000000" pitchFamily="2" charset="2"/>
              </a:rPr>
              <a:t></a:t>
            </a:r>
            <a:endParaRPr lang="da-DK" dirty="0"/>
          </a:p>
        </p:txBody>
      </p:sp>
      <p:sp>
        <p:nvSpPr>
          <p:cNvPr id="4" name="Pladsholder til slidenummer 3"/>
          <p:cNvSpPr>
            <a:spLocks noGrp="1"/>
          </p:cNvSpPr>
          <p:nvPr>
            <p:ph type="sldNum" sz="quarter" idx="10"/>
          </p:nvPr>
        </p:nvSpPr>
        <p:spPr/>
        <p:txBody>
          <a:bodyPr/>
          <a:lstStyle/>
          <a:p>
            <a:fld id="{009E2F8C-A356-411F-B505-C5B9ECF261EC}" type="slidenum">
              <a:rPr lang="da-DK" smtClean="0"/>
              <a:t>5</a:t>
            </a:fld>
            <a:endParaRPr lang="da-DK"/>
          </a:p>
        </p:txBody>
      </p:sp>
    </p:spTree>
    <p:extLst>
      <p:ext uri="{BB962C8B-B14F-4D97-AF65-F5344CB8AC3E}">
        <p14:creationId xmlns:p14="http://schemas.microsoft.com/office/powerpoint/2010/main" val="4898010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12192000" cy="6858000"/>
          </a:xfrm>
          <a:prstGeom prst="rect">
            <a:avLst/>
          </a:prstGeom>
          <a:noFill/>
        </p:spPr>
      </p:pic>
      <p:grpSp>
        <p:nvGrpSpPr>
          <p:cNvPr id="16" name="Group 15"/>
          <p:cNvGrpSpPr/>
          <p:nvPr/>
        </p:nvGrpSpPr>
        <p:grpSpPr>
          <a:xfrm rot="20533676">
            <a:off x="824036" y="3923015"/>
            <a:ext cx="3344981"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3808271" y="2587843"/>
            <a:ext cx="7697445" cy="3850817"/>
          </a:xfrm>
          <a:prstGeom prst="rect">
            <a:avLst/>
          </a:prstGeom>
        </p:spPr>
      </p:pic>
      <p:sp>
        <p:nvSpPr>
          <p:cNvPr id="2" name="Title 1"/>
          <p:cNvSpPr>
            <a:spLocks noGrp="1"/>
          </p:cNvSpPr>
          <p:nvPr>
            <p:ph type="ctrTitle"/>
          </p:nvPr>
        </p:nvSpPr>
        <p:spPr>
          <a:xfrm rot="360000">
            <a:off x="4453079" y="3015792"/>
            <a:ext cx="6462717"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da-DK"/>
              <a:t>Klik for at redigere i master</a:t>
            </a:r>
            <a:endParaRPr lang="en-US" dirty="0"/>
          </a:p>
        </p:txBody>
      </p:sp>
      <p:sp>
        <p:nvSpPr>
          <p:cNvPr id="3" name="Subtitle 2"/>
          <p:cNvSpPr>
            <a:spLocks noGrp="1"/>
          </p:cNvSpPr>
          <p:nvPr>
            <p:ph type="subTitle" idx="1"/>
          </p:nvPr>
        </p:nvSpPr>
        <p:spPr>
          <a:xfrm rot="360000">
            <a:off x="4267332" y="4766917"/>
            <a:ext cx="6448608"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rot="20520000">
            <a:off x="1284390" y="5061540"/>
            <a:ext cx="2624713" cy="534991"/>
          </a:xfrm>
        </p:spPr>
        <p:txBody>
          <a:bodyPr anchor="t"/>
          <a:lstStyle>
            <a:lvl1pPr algn="ctr">
              <a:defRPr sz="2200">
                <a:solidFill>
                  <a:schemeClr val="accent1"/>
                </a:solidFill>
              </a:defRPr>
            </a:lvl1pPr>
          </a:lstStyle>
          <a:p>
            <a:fld id="{6A0F2C1F-3A79-45A0-A937-A126D2E4436C}" type="datetimeFigureOut">
              <a:rPr lang="da-DK" smtClean="0"/>
              <a:t>27-10-2021</a:t>
            </a:fld>
            <a:endParaRPr lang="da-DK"/>
          </a:p>
        </p:txBody>
      </p:sp>
      <p:sp>
        <p:nvSpPr>
          <p:cNvPr id="5" name="Footer Placeholder 4"/>
          <p:cNvSpPr>
            <a:spLocks noGrp="1"/>
          </p:cNvSpPr>
          <p:nvPr>
            <p:ph type="ftr" sz="quarter" idx="11"/>
          </p:nvPr>
        </p:nvSpPr>
        <p:spPr>
          <a:xfrm rot="20520000">
            <a:off x="863457" y="4135346"/>
            <a:ext cx="2781175" cy="835010"/>
          </a:xfrm>
        </p:spPr>
        <p:txBody>
          <a:bodyPr anchor="ctr"/>
          <a:lstStyle>
            <a:lvl1pPr algn="l">
              <a:defRPr sz="1600">
                <a:solidFill>
                  <a:schemeClr val="accent5">
                    <a:lumMod val="50000"/>
                  </a:schemeClr>
                </a:solidFill>
              </a:defRPr>
            </a:lvl1pPr>
          </a:lstStyle>
          <a:p>
            <a:endParaRPr lang="da-DK"/>
          </a:p>
        </p:txBody>
      </p:sp>
      <p:sp>
        <p:nvSpPr>
          <p:cNvPr id="6" name="Slide Number Placeholder 5"/>
          <p:cNvSpPr>
            <a:spLocks noGrp="1"/>
          </p:cNvSpPr>
          <p:nvPr>
            <p:ph type="sldNum" sz="quarter" idx="12"/>
          </p:nvPr>
        </p:nvSpPr>
        <p:spPr>
          <a:xfrm rot="20520000">
            <a:off x="2641919" y="5509809"/>
            <a:ext cx="984240" cy="426607"/>
          </a:xfrm>
        </p:spPr>
        <p:txBody>
          <a:bodyPr/>
          <a:lstStyle>
            <a:lvl1pPr algn="r">
              <a:defRPr>
                <a:solidFill>
                  <a:schemeClr val="accent1">
                    <a:lumMod val="75000"/>
                  </a:schemeClr>
                </a:solidFill>
              </a:defRPr>
            </a:lvl1pPr>
          </a:lstStyle>
          <a:p>
            <a:fld id="{7BF0951E-E47C-4174-BC36-3A3D5EC008DD}" type="slidenum">
              <a:rPr lang="da-DK" smtClean="0"/>
              <a:t>‹nr.›</a:t>
            </a:fld>
            <a:endParaRPr lang="da-DK"/>
          </a:p>
        </p:txBody>
      </p:sp>
      <p:pic>
        <p:nvPicPr>
          <p:cNvPr id="9" name="Picture 8" descr="coverBand.png"/>
          <p:cNvPicPr>
            <a:picLocks noChangeAspect="1"/>
          </p:cNvPicPr>
          <p:nvPr/>
        </p:nvPicPr>
        <p:blipFill>
          <a:blip r:embed="rId5"/>
          <a:stretch>
            <a:fillRect/>
          </a:stretch>
        </p:blipFill>
        <p:spPr>
          <a:xfrm>
            <a:off x="0" y="5880100"/>
            <a:ext cx="12192000" cy="330200"/>
          </a:xfrm>
          <a:prstGeom prst="rect">
            <a:avLst/>
          </a:prstGeom>
          <a:effectLst>
            <a:outerShdw blurRad="63500" dist="38100" dir="5400000" algn="t" rotWithShape="0">
              <a:prstClr val="black">
                <a:alpha val="59000"/>
              </a:prstClr>
            </a:outerShdw>
          </a:effectLst>
        </p:spPr>
      </p:pic>
    </p:spTree>
    <p:extLst>
      <p:ext uri="{BB962C8B-B14F-4D97-AF65-F5344CB8AC3E}">
        <p14:creationId xmlns:p14="http://schemas.microsoft.com/office/powerpoint/2010/main" val="3741996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a:p>
        </p:txBody>
      </p:sp>
      <p:sp>
        <p:nvSpPr>
          <p:cNvPr id="3" name="Vertical Text Placeholder 2"/>
          <p:cNvSpPr>
            <a:spLocks noGrp="1"/>
          </p:cNvSpPr>
          <p:nvPr>
            <p:ph type="body" orient="vert" idx="1"/>
          </p:nvPr>
        </p:nvSpPr>
        <p:spPr/>
        <p:txBody>
          <a:bodyPr vert="eaVert" anchor="ct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6A0F2C1F-3A79-45A0-A937-A126D2E4436C}" type="datetimeFigureOut">
              <a:rPr lang="da-DK" smtClean="0"/>
              <a:t>27-10-2021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BF0951E-E47C-4174-BC36-3A3D5EC008DD}" type="slidenum">
              <a:rPr lang="da-DK" smtClean="0"/>
              <a:t>‹nr.›</a:t>
            </a:fld>
            <a:endParaRPr lang="da-DK"/>
          </a:p>
        </p:txBody>
      </p:sp>
    </p:spTree>
    <p:extLst>
      <p:ext uri="{BB962C8B-B14F-4D97-AF65-F5344CB8AC3E}">
        <p14:creationId xmlns:p14="http://schemas.microsoft.com/office/powerpoint/2010/main" val="2113215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550279"/>
            <a:ext cx="2617760" cy="5469523"/>
          </a:xfrm>
        </p:spPr>
        <p:txBody>
          <a:bodyPr vert="eaVert"/>
          <a:lstStyle/>
          <a:p>
            <a:r>
              <a:rPr lang="da-DK"/>
              <a:t>Klik for at redigere i master</a:t>
            </a:r>
            <a:endParaRPr lang="en-US"/>
          </a:p>
        </p:txBody>
      </p:sp>
      <p:sp>
        <p:nvSpPr>
          <p:cNvPr id="3" name="Vertical Text Placeholder 2"/>
          <p:cNvSpPr>
            <a:spLocks noGrp="1"/>
          </p:cNvSpPr>
          <p:nvPr>
            <p:ph type="body" orient="vert" idx="1"/>
          </p:nvPr>
        </p:nvSpPr>
        <p:spPr>
          <a:xfrm>
            <a:off x="735040" y="838199"/>
            <a:ext cx="7877120" cy="5181602"/>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6A0F2C1F-3A79-45A0-A937-A126D2E4436C}" type="datetimeFigureOut">
              <a:rPr lang="da-DK" smtClean="0"/>
              <a:t>27-10-2021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BF0951E-E47C-4174-BC36-3A3D5EC008DD}" type="slidenum">
              <a:rPr lang="da-DK" smtClean="0"/>
              <a:t>‹nr.›</a:t>
            </a:fld>
            <a:endParaRPr lang="da-DK"/>
          </a:p>
        </p:txBody>
      </p:sp>
    </p:spTree>
    <p:extLst>
      <p:ext uri="{BB962C8B-B14F-4D97-AF65-F5344CB8AC3E}">
        <p14:creationId xmlns:p14="http://schemas.microsoft.com/office/powerpoint/2010/main" val="238722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dirty="0"/>
          </a:p>
        </p:txBody>
      </p:sp>
      <p:sp>
        <p:nvSpPr>
          <p:cNvPr id="3" name="Content Placeholder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a:p>
        </p:txBody>
      </p:sp>
      <p:sp>
        <p:nvSpPr>
          <p:cNvPr id="4" name="Date Placeholder 3"/>
          <p:cNvSpPr>
            <a:spLocks noGrp="1"/>
          </p:cNvSpPr>
          <p:nvPr>
            <p:ph type="dt" sz="half" idx="10"/>
          </p:nvPr>
        </p:nvSpPr>
        <p:spPr/>
        <p:txBody>
          <a:bodyPr/>
          <a:lstStyle/>
          <a:p>
            <a:fld id="{6A0F2C1F-3A79-45A0-A937-A126D2E4436C}" type="datetimeFigureOut">
              <a:rPr lang="da-DK" smtClean="0"/>
              <a:t>27-10-2021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BF0951E-E47C-4174-BC36-3A3D5EC008DD}" type="slidenum">
              <a:rPr lang="da-DK" smtClean="0"/>
              <a:t>‹nr.›</a:t>
            </a:fld>
            <a:endParaRPr lang="da-DK"/>
          </a:p>
        </p:txBody>
      </p:sp>
    </p:spTree>
    <p:extLst>
      <p:ext uri="{BB962C8B-B14F-4D97-AF65-F5344CB8AC3E}">
        <p14:creationId xmlns:p14="http://schemas.microsoft.com/office/powerpoint/2010/main" val="383371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735041" y="1497994"/>
            <a:ext cx="10721919" cy="2097259"/>
          </a:xfrm>
        </p:spPr>
        <p:txBody>
          <a:bodyPr anchor="b"/>
          <a:lstStyle>
            <a:lvl1pPr algn="ctr">
              <a:defRPr sz="4800" b="0" cap="none"/>
            </a:lvl1pPr>
          </a:lstStyle>
          <a:p>
            <a:r>
              <a:rPr lang="da-DK"/>
              <a:t>Klik for at redigere i master</a:t>
            </a:r>
            <a:endParaRPr lang="en-US" dirty="0"/>
          </a:p>
        </p:txBody>
      </p:sp>
      <p:sp>
        <p:nvSpPr>
          <p:cNvPr id="3" name="Text Placeholder 2"/>
          <p:cNvSpPr>
            <a:spLocks noGrp="1"/>
          </p:cNvSpPr>
          <p:nvPr>
            <p:ph type="body" idx="1"/>
          </p:nvPr>
        </p:nvSpPr>
        <p:spPr>
          <a:xfrm>
            <a:off x="1117600" y="3754403"/>
            <a:ext cx="99568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
        <p:nvSpPr>
          <p:cNvPr id="4" name="Date Placeholder 3"/>
          <p:cNvSpPr>
            <a:spLocks noGrp="1"/>
          </p:cNvSpPr>
          <p:nvPr>
            <p:ph type="dt" sz="half" idx="10"/>
          </p:nvPr>
        </p:nvSpPr>
        <p:spPr/>
        <p:txBody>
          <a:bodyPr/>
          <a:lstStyle/>
          <a:p>
            <a:fld id="{6A0F2C1F-3A79-45A0-A937-A126D2E4436C}" type="datetimeFigureOut">
              <a:rPr lang="da-DK" smtClean="0"/>
              <a:t>27-10-2021</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BF0951E-E47C-4174-BC36-3A3D5EC008DD}" type="slidenum">
              <a:rPr lang="da-DK" smtClean="0"/>
              <a:t>‹nr.›</a:t>
            </a:fld>
            <a:endParaRPr lang="da-DK"/>
          </a:p>
        </p:txBody>
      </p:sp>
    </p:spTree>
    <p:extLst>
      <p:ext uri="{BB962C8B-B14F-4D97-AF65-F5344CB8AC3E}">
        <p14:creationId xmlns:p14="http://schemas.microsoft.com/office/powerpoint/2010/main" val="2779267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a:p>
        </p:txBody>
      </p:sp>
      <p:sp>
        <p:nvSpPr>
          <p:cNvPr id="5" name="Date Placeholder 4"/>
          <p:cNvSpPr>
            <a:spLocks noGrp="1"/>
          </p:cNvSpPr>
          <p:nvPr>
            <p:ph type="dt" sz="half" idx="10"/>
          </p:nvPr>
        </p:nvSpPr>
        <p:spPr/>
        <p:txBody>
          <a:bodyPr/>
          <a:lstStyle/>
          <a:p>
            <a:fld id="{6A0F2C1F-3A79-45A0-A937-A126D2E4436C}" type="datetimeFigureOut">
              <a:rPr lang="da-DK" smtClean="0"/>
              <a:t>27-10-2021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BF0951E-E47C-4174-BC36-3A3D5EC008DD}" type="slidenum">
              <a:rPr lang="da-DK" smtClean="0"/>
              <a:t>‹nr.›</a:t>
            </a:fld>
            <a:endParaRPr lang="da-DK"/>
          </a:p>
        </p:txBody>
      </p:sp>
      <p:sp>
        <p:nvSpPr>
          <p:cNvPr id="9" name="Content Placeholder 8"/>
          <p:cNvSpPr>
            <a:spLocks noGrp="1"/>
          </p:cNvSpPr>
          <p:nvPr>
            <p:ph sz="quarter" idx="13"/>
          </p:nvPr>
        </p:nvSpPr>
        <p:spPr>
          <a:xfrm>
            <a:off x="1121664" y="2039112"/>
            <a:ext cx="4876800" cy="395020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1" name="Content Placeholder 10"/>
          <p:cNvSpPr>
            <a:spLocks noGrp="1"/>
          </p:cNvSpPr>
          <p:nvPr>
            <p:ph sz="quarter" idx="14"/>
          </p:nvPr>
        </p:nvSpPr>
        <p:spPr>
          <a:xfrm>
            <a:off x="6193536" y="2039112"/>
            <a:ext cx="4876800" cy="395020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Tree>
    <p:extLst>
      <p:ext uri="{BB962C8B-B14F-4D97-AF65-F5344CB8AC3E}">
        <p14:creationId xmlns:p14="http://schemas.microsoft.com/office/powerpoint/2010/main" val="87123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i master</a:t>
            </a:r>
            <a:endParaRPr lang="en-US" dirty="0"/>
          </a:p>
        </p:txBody>
      </p:sp>
      <p:sp>
        <p:nvSpPr>
          <p:cNvPr id="3" name="Text Placeholder 2"/>
          <p:cNvSpPr>
            <a:spLocks noGrp="1"/>
          </p:cNvSpPr>
          <p:nvPr>
            <p:ph type="body" idx="1"/>
          </p:nvPr>
        </p:nvSpPr>
        <p:spPr>
          <a:xfrm>
            <a:off x="1121664" y="2038389"/>
            <a:ext cx="402336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5" name="Text Placeholder 4"/>
          <p:cNvSpPr>
            <a:spLocks noGrp="1"/>
          </p:cNvSpPr>
          <p:nvPr>
            <p:ph type="body" sz="quarter" idx="3"/>
          </p:nvPr>
        </p:nvSpPr>
        <p:spPr>
          <a:xfrm>
            <a:off x="7054788" y="2038387"/>
            <a:ext cx="4019611"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7" name="Date Placeholder 6"/>
          <p:cNvSpPr>
            <a:spLocks noGrp="1"/>
          </p:cNvSpPr>
          <p:nvPr>
            <p:ph type="dt" sz="half" idx="10"/>
          </p:nvPr>
        </p:nvSpPr>
        <p:spPr/>
        <p:txBody>
          <a:bodyPr/>
          <a:lstStyle/>
          <a:p>
            <a:fld id="{6A0F2C1F-3A79-45A0-A937-A126D2E4436C}" type="datetimeFigureOut">
              <a:rPr lang="da-DK" smtClean="0"/>
              <a:t>27-10-2021</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BF0951E-E47C-4174-BC36-3A3D5EC008DD}" type="slidenum">
              <a:rPr lang="da-DK" smtClean="0"/>
              <a:t>‹nr.›</a:t>
            </a:fld>
            <a:endParaRPr lang="da-DK"/>
          </a:p>
        </p:txBody>
      </p:sp>
      <p:sp>
        <p:nvSpPr>
          <p:cNvPr id="16" name="Freeform 22"/>
          <p:cNvSpPr>
            <a:spLocks/>
          </p:cNvSpPr>
          <p:nvPr/>
        </p:nvSpPr>
        <p:spPr bwMode="auto">
          <a:xfrm rot="20274567">
            <a:off x="5244850" y="4281003"/>
            <a:ext cx="1717993"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7" name="Freeform 33"/>
          <p:cNvSpPr>
            <a:spLocks/>
          </p:cNvSpPr>
          <p:nvPr/>
        </p:nvSpPr>
        <p:spPr bwMode="auto">
          <a:xfrm rot="9377604">
            <a:off x="5234482" y="3316841"/>
            <a:ext cx="1717993"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3" name="Content Placeholder 12"/>
          <p:cNvSpPr>
            <a:spLocks noGrp="1"/>
          </p:cNvSpPr>
          <p:nvPr>
            <p:ph sz="quarter" idx="13"/>
          </p:nvPr>
        </p:nvSpPr>
        <p:spPr>
          <a:xfrm>
            <a:off x="1121664" y="2743199"/>
            <a:ext cx="4023360" cy="324612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15" name="Content Placeholder 14"/>
          <p:cNvSpPr>
            <a:spLocks noGrp="1"/>
          </p:cNvSpPr>
          <p:nvPr>
            <p:ph sz="quarter" idx="14"/>
          </p:nvPr>
        </p:nvSpPr>
        <p:spPr>
          <a:xfrm>
            <a:off x="7059168" y="2743200"/>
            <a:ext cx="4023360" cy="3246120"/>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Tree>
    <p:extLst>
      <p:ext uri="{BB962C8B-B14F-4D97-AF65-F5344CB8AC3E}">
        <p14:creationId xmlns:p14="http://schemas.microsoft.com/office/powerpoint/2010/main" val="379164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a:t>
            </a:r>
            <a:endParaRPr lang="en-US"/>
          </a:p>
        </p:txBody>
      </p:sp>
      <p:sp>
        <p:nvSpPr>
          <p:cNvPr id="3" name="Date Placeholder 2"/>
          <p:cNvSpPr>
            <a:spLocks noGrp="1"/>
          </p:cNvSpPr>
          <p:nvPr>
            <p:ph type="dt" sz="half" idx="10"/>
          </p:nvPr>
        </p:nvSpPr>
        <p:spPr/>
        <p:txBody>
          <a:bodyPr/>
          <a:lstStyle/>
          <a:p>
            <a:fld id="{6A0F2C1F-3A79-45A0-A937-A126D2E4436C}" type="datetimeFigureOut">
              <a:rPr lang="da-DK" smtClean="0"/>
              <a:t>27-10-2021</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BF0951E-E47C-4174-BC36-3A3D5EC008DD}" type="slidenum">
              <a:rPr lang="da-DK" smtClean="0"/>
              <a:t>‹nr.›</a:t>
            </a:fld>
            <a:endParaRPr lang="da-DK"/>
          </a:p>
        </p:txBody>
      </p:sp>
    </p:spTree>
    <p:extLst>
      <p:ext uri="{BB962C8B-B14F-4D97-AF65-F5344CB8AC3E}">
        <p14:creationId xmlns:p14="http://schemas.microsoft.com/office/powerpoint/2010/main" val="215689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F2C1F-3A79-45A0-A937-A126D2E4436C}" type="datetimeFigureOut">
              <a:rPr lang="da-DK" smtClean="0"/>
              <a:t>27-10-2021</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7BF0951E-E47C-4174-BC36-3A3D5EC008DD}" type="slidenum">
              <a:rPr lang="da-DK" smtClean="0"/>
              <a:t>‹nr.›</a:t>
            </a:fld>
            <a:endParaRPr lang="da-DK"/>
          </a:p>
        </p:txBody>
      </p:sp>
    </p:spTree>
    <p:extLst>
      <p:ext uri="{BB962C8B-B14F-4D97-AF65-F5344CB8AC3E}">
        <p14:creationId xmlns:p14="http://schemas.microsoft.com/office/powerpoint/2010/main" val="67584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735041" y="1487082"/>
            <a:ext cx="4011084" cy="1921339"/>
          </a:xfrm>
        </p:spPr>
        <p:txBody>
          <a:bodyPr anchor="b"/>
          <a:lstStyle>
            <a:lvl1pPr algn="l">
              <a:defRPr sz="2400" b="0"/>
            </a:lvl1pPr>
          </a:lstStyle>
          <a:p>
            <a:r>
              <a:rPr lang="da-DK"/>
              <a:t>Klik for at redigere i master</a:t>
            </a:r>
            <a:endParaRPr lang="en-US"/>
          </a:p>
        </p:txBody>
      </p:sp>
      <p:sp>
        <p:nvSpPr>
          <p:cNvPr id="3" name="Content Placeholder 2"/>
          <p:cNvSpPr>
            <a:spLocks noGrp="1"/>
          </p:cNvSpPr>
          <p:nvPr>
            <p:ph idx="1"/>
          </p:nvPr>
        </p:nvSpPr>
        <p:spPr>
          <a:xfrm>
            <a:off x="5191133" y="835428"/>
            <a:ext cx="6265827"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735041" y="3408421"/>
            <a:ext cx="4011084"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5" name="Date Placeholder 4"/>
          <p:cNvSpPr>
            <a:spLocks noGrp="1"/>
          </p:cNvSpPr>
          <p:nvPr>
            <p:ph type="dt" sz="half" idx="10"/>
          </p:nvPr>
        </p:nvSpPr>
        <p:spPr/>
        <p:txBody>
          <a:bodyPr/>
          <a:lstStyle/>
          <a:p>
            <a:fld id="{6A0F2C1F-3A79-45A0-A937-A126D2E4436C}" type="datetimeFigureOut">
              <a:rPr lang="da-DK" smtClean="0"/>
              <a:t>27-10-2021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BF0951E-E47C-4174-BC36-3A3D5EC008DD}" type="slidenum">
              <a:rPr lang="da-DK" smtClean="0"/>
              <a:t>‹nr.›</a:t>
            </a:fld>
            <a:endParaRPr lang="da-DK"/>
          </a:p>
        </p:txBody>
      </p:sp>
    </p:spTree>
    <p:extLst>
      <p:ext uri="{BB962C8B-B14F-4D97-AF65-F5344CB8AC3E}">
        <p14:creationId xmlns:p14="http://schemas.microsoft.com/office/powerpoint/2010/main" val="2172167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4165600" y="191206"/>
            <a:ext cx="3708400" cy="819150"/>
          </a:xfrm>
          <a:prstGeom prst="rect">
            <a:avLst/>
          </a:prstGeom>
        </p:spPr>
      </p:pic>
      <p:sp>
        <p:nvSpPr>
          <p:cNvPr id="2" name="Title 1"/>
          <p:cNvSpPr>
            <a:spLocks noGrp="1"/>
          </p:cNvSpPr>
          <p:nvPr>
            <p:ph type="title"/>
          </p:nvPr>
        </p:nvSpPr>
        <p:spPr>
          <a:xfrm>
            <a:off x="735040" y="4669655"/>
            <a:ext cx="10721920" cy="719865"/>
          </a:xfrm>
        </p:spPr>
        <p:txBody>
          <a:bodyPr anchor="b"/>
          <a:lstStyle>
            <a:lvl1pPr algn="ctr">
              <a:defRPr sz="3600" b="0"/>
            </a:lvl1pPr>
          </a:lstStyle>
          <a:p>
            <a:r>
              <a:rPr lang="da-DK"/>
              <a:t>Klik for at redigere i master</a:t>
            </a:r>
            <a:endParaRPr lang="en-US" dirty="0"/>
          </a:p>
        </p:txBody>
      </p:sp>
      <p:sp>
        <p:nvSpPr>
          <p:cNvPr id="3" name="Picture Placeholder 2"/>
          <p:cNvSpPr>
            <a:spLocks noGrp="1" noChangeAspect="1"/>
          </p:cNvSpPr>
          <p:nvPr>
            <p:ph type="pic" idx="1"/>
          </p:nvPr>
        </p:nvSpPr>
        <p:spPr>
          <a:xfrm rot="-60000">
            <a:off x="2840736" y="594360"/>
            <a:ext cx="6498336"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a:p>
        </p:txBody>
      </p:sp>
      <p:sp>
        <p:nvSpPr>
          <p:cNvPr id="4" name="Text Placeholder 3"/>
          <p:cNvSpPr>
            <a:spLocks noGrp="1"/>
          </p:cNvSpPr>
          <p:nvPr>
            <p:ph type="body" sz="half" idx="2"/>
          </p:nvPr>
        </p:nvSpPr>
        <p:spPr>
          <a:xfrm>
            <a:off x="1625600" y="5416153"/>
            <a:ext cx="89408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
        <p:nvSpPr>
          <p:cNvPr id="5" name="Date Placeholder 4"/>
          <p:cNvSpPr>
            <a:spLocks noGrp="1"/>
          </p:cNvSpPr>
          <p:nvPr>
            <p:ph type="dt" sz="half" idx="10"/>
          </p:nvPr>
        </p:nvSpPr>
        <p:spPr/>
        <p:txBody>
          <a:bodyPr/>
          <a:lstStyle/>
          <a:p>
            <a:fld id="{6A0F2C1F-3A79-45A0-A937-A126D2E4436C}" type="datetimeFigureOut">
              <a:rPr lang="da-DK" smtClean="0"/>
              <a:t>27-10-2021</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BF0951E-E47C-4174-BC36-3A3D5EC008DD}" type="slidenum">
              <a:rPr lang="da-DK" smtClean="0"/>
              <a:t>‹nr.›</a:t>
            </a:fld>
            <a:endParaRPr lang="da-DK"/>
          </a:p>
        </p:txBody>
      </p:sp>
    </p:spTree>
    <p:extLst>
      <p:ext uri="{BB962C8B-B14F-4D97-AF65-F5344CB8AC3E}">
        <p14:creationId xmlns:p14="http://schemas.microsoft.com/office/powerpoint/2010/main" val="254827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735040" y="436563"/>
            <a:ext cx="10721920" cy="1442674"/>
          </a:xfrm>
          <a:prstGeom prst="rect">
            <a:avLst/>
          </a:prstGeom>
        </p:spPr>
        <p:txBody>
          <a:bodyPr vert="horz" lIns="91440" tIns="45720" rIns="91440" bIns="45720" rtlCol="0" anchor="ctr">
            <a:noAutofit/>
          </a:bodyPr>
          <a:lstStyle/>
          <a:p>
            <a:r>
              <a:rPr lang="da-DK"/>
              <a:t>Klik for at redigere i master</a:t>
            </a:r>
            <a:endParaRPr lang="en-US" dirty="0"/>
          </a:p>
        </p:txBody>
      </p:sp>
      <p:sp>
        <p:nvSpPr>
          <p:cNvPr id="3" name="Text Placeholder 2"/>
          <p:cNvSpPr>
            <a:spLocks noGrp="1"/>
          </p:cNvSpPr>
          <p:nvPr>
            <p:ph type="body" idx="1"/>
          </p:nvPr>
        </p:nvSpPr>
        <p:spPr>
          <a:xfrm>
            <a:off x="1117600" y="2038388"/>
            <a:ext cx="9956800" cy="3951337"/>
          </a:xfrm>
          <a:prstGeom prst="rect">
            <a:avLst/>
          </a:prstGeom>
        </p:spPr>
        <p:txBody>
          <a:bodyPr vert="horz" lIns="91440" tIns="45720" rIns="91440" bIns="4572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735040" y="6148876"/>
            <a:ext cx="28448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A0F2C1F-3A79-45A0-A937-A126D2E4436C}" type="datetimeFigureOut">
              <a:rPr lang="da-DK" smtClean="0"/>
              <a:t>27-10-2021</a:t>
            </a:fld>
            <a:endParaRPr lang="da-DK"/>
          </a:p>
        </p:txBody>
      </p:sp>
      <p:sp>
        <p:nvSpPr>
          <p:cNvPr id="5" name="Footer Placeholder 4"/>
          <p:cNvSpPr>
            <a:spLocks noGrp="1"/>
          </p:cNvSpPr>
          <p:nvPr>
            <p:ph type="ftr" sz="quarter" idx="3"/>
          </p:nvPr>
        </p:nvSpPr>
        <p:spPr>
          <a:xfrm>
            <a:off x="4165600" y="6148876"/>
            <a:ext cx="38608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da-DK"/>
          </a:p>
        </p:txBody>
      </p:sp>
      <p:sp>
        <p:nvSpPr>
          <p:cNvPr id="6" name="Slide Number Placeholder 5"/>
          <p:cNvSpPr>
            <a:spLocks noGrp="1"/>
          </p:cNvSpPr>
          <p:nvPr>
            <p:ph type="sldNum" sz="quarter" idx="4"/>
          </p:nvPr>
        </p:nvSpPr>
        <p:spPr>
          <a:xfrm>
            <a:off x="8612160" y="6148876"/>
            <a:ext cx="28448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7BF0951E-E47C-4174-BC36-3A3D5EC008DD}" type="slidenum">
              <a:rPr lang="da-DK" smtClean="0"/>
              <a:t>‹nr.›</a:t>
            </a:fld>
            <a:endParaRPr lang="da-DK"/>
          </a:p>
        </p:txBody>
      </p:sp>
    </p:spTree>
    <p:extLst>
      <p:ext uri="{BB962C8B-B14F-4D97-AF65-F5344CB8AC3E}">
        <p14:creationId xmlns:p14="http://schemas.microsoft.com/office/powerpoint/2010/main" val="4018104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ideo" Target="https://www.youtube.com/embed/FMnhyGozLyE"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Behaviorisme</a:t>
            </a:r>
          </a:p>
        </p:txBody>
      </p:sp>
      <p:sp>
        <p:nvSpPr>
          <p:cNvPr id="3" name="Undertitel 2"/>
          <p:cNvSpPr>
            <a:spLocks noGrp="1"/>
          </p:cNvSpPr>
          <p:nvPr>
            <p:ph type="subTitle" idx="1"/>
          </p:nvPr>
        </p:nvSpPr>
        <p:spPr/>
        <p:txBody>
          <a:bodyPr/>
          <a:lstStyle/>
          <a:p>
            <a:r>
              <a:rPr lang="da-DK" dirty="0"/>
              <a:t>Klassisk betingning</a:t>
            </a:r>
          </a:p>
        </p:txBody>
      </p:sp>
    </p:spTree>
    <p:extLst>
      <p:ext uri="{BB962C8B-B14F-4D97-AF65-F5344CB8AC3E}">
        <p14:creationId xmlns:p14="http://schemas.microsoft.com/office/powerpoint/2010/main" val="3781424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4CB47A-D799-4818-AF72-32E4ADD38B54}"/>
              </a:ext>
            </a:extLst>
          </p:cNvPr>
          <p:cNvSpPr>
            <a:spLocks noGrp="1"/>
          </p:cNvSpPr>
          <p:nvPr>
            <p:ph type="title"/>
          </p:nvPr>
        </p:nvSpPr>
        <p:spPr/>
        <p:txBody>
          <a:bodyPr/>
          <a:lstStyle/>
          <a:p>
            <a:r>
              <a:rPr lang="da-DK" dirty="0"/>
              <a:t>Grundtanken</a:t>
            </a:r>
          </a:p>
        </p:txBody>
      </p:sp>
      <p:sp>
        <p:nvSpPr>
          <p:cNvPr id="3" name="Pladsholder til indhold 2">
            <a:extLst>
              <a:ext uri="{FF2B5EF4-FFF2-40B4-BE49-F238E27FC236}">
                <a16:creationId xmlns:a16="http://schemas.microsoft.com/office/drawing/2014/main" id="{236C0D72-998F-43EA-B92E-EDEA15B8A810}"/>
              </a:ext>
            </a:extLst>
          </p:cNvPr>
          <p:cNvSpPr>
            <a:spLocks noGrp="1"/>
          </p:cNvSpPr>
          <p:nvPr>
            <p:ph idx="1"/>
          </p:nvPr>
        </p:nvSpPr>
        <p:spPr/>
        <p:txBody>
          <a:bodyPr/>
          <a:lstStyle/>
          <a:p>
            <a:r>
              <a:rPr lang="da-DK" dirty="0"/>
              <a:t>Psykologisk retning der studerer menneskers adfærd ved hjælp af naturvidenskabelige metoder</a:t>
            </a:r>
          </a:p>
          <a:p>
            <a:r>
              <a:rPr lang="da-DK" dirty="0"/>
              <a:t>Den klassiske behaviorisme ser bort fra indre, mentale processer, da disse ikke kan studeres objektivt, og opfatter menneskets adfærd som bestemt af miljøet</a:t>
            </a:r>
          </a:p>
          <a:p>
            <a:r>
              <a:rPr lang="da-DK" dirty="0"/>
              <a:t>Med andre ord er det uinteressant at beskæftige sig med den menneskelige psyke, for vores handlinger eller </a:t>
            </a:r>
            <a:r>
              <a:rPr lang="da-DK" b="1" i="1" dirty="0"/>
              <a:t>R</a:t>
            </a:r>
            <a:r>
              <a:rPr lang="da-DK" i="1" dirty="0"/>
              <a:t>eaktioner</a:t>
            </a:r>
            <a:r>
              <a:rPr lang="da-DK" dirty="0"/>
              <a:t> er alene bestemt af de </a:t>
            </a:r>
            <a:r>
              <a:rPr lang="da-DK" b="1" i="1" dirty="0"/>
              <a:t>S</a:t>
            </a:r>
            <a:r>
              <a:rPr lang="da-DK" i="1" dirty="0"/>
              <a:t>timuli</a:t>
            </a:r>
            <a:r>
              <a:rPr lang="da-DK" dirty="0"/>
              <a:t> vi får fra omgivelserne </a:t>
            </a:r>
          </a:p>
        </p:txBody>
      </p:sp>
    </p:spTree>
    <p:extLst>
      <p:ext uri="{BB962C8B-B14F-4D97-AF65-F5344CB8AC3E}">
        <p14:creationId xmlns:p14="http://schemas.microsoft.com/office/powerpoint/2010/main" val="2300802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Legenden </a:t>
            </a:r>
            <a:r>
              <a:rPr lang="da-DK" dirty="0" err="1"/>
              <a:t>Pavlov</a:t>
            </a:r>
            <a:r>
              <a:rPr lang="da-DK" dirty="0"/>
              <a:t> </a:t>
            </a:r>
          </a:p>
        </p:txBody>
      </p:sp>
      <p:sp>
        <p:nvSpPr>
          <p:cNvPr id="3" name="Pladsholder til indhold 2"/>
          <p:cNvSpPr>
            <a:spLocks noGrp="1"/>
          </p:cNvSpPr>
          <p:nvPr>
            <p:ph sz="quarter" idx="13"/>
          </p:nvPr>
        </p:nvSpPr>
        <p:spPr>
          <a:xfrm>
            <a:off x="1121663" y="2039112"/>
            <a:ext cx="4382153" cy="3950208"/>
          </a:xfrm>
        </p:spPr>
        <p:txBody>
          <a:bodyPr/>
          <a:lstStyle/>
          <a:p>
            <a:r>
              <a:rPr lang="da-DK" dirty="0"/>
              <a:t>Klassis betingning:</a:t>
            </a:r>
          </a:p>
          <a:p>
            <a:pPr lvl="1"/>
            <a:r>
              <a:rPr lang="da-DK" dirty="0"/>
              <a:t>Stimuli </a:t>
            </a:r>
            <a:r>
              <a:rPr lang="da-DK" dirty="0">
                <a:sym typeface="Wingdings" panose="05000000000000000000" pitchFamily="2" charset="2"/>
              </a:rPr>
              <a:t></a:t>
            </a:r>
            <a:r>
              <a:rPr lang="da-DK" dirty="0"/>
              <a:t> Ubetinget reaktion</a:t>
            </a:r>
          </a:p>
          <a:p>
            <a:pPr lvl="1"/>
            <a:r>
              <a:rPr lang="da-DK" dirty="0"/>
              <a:t>Stimuli </a:t>
            </a:r>
            <a:r>
              <a:rPr lang="da-DK" dirty="0">
                <a:sym typeface="Wingdings" panose="05000000000000000000" pitchFamily="2" charset="2"/>
              </a:rPr>
              <a:t></a:t>
            </a:r>
            <a:r>
              <a:rPr lang="da-DK" dirty="0"/>
              <a:t> Betinget reaktion = indlært reaktion</a:t>
            </a:r>
          </a:p>
          <a:p>
            <a:r>
              <a:rPr lang="da-DK" dirty="0"/>
              <a:t>Betingede reaktioner kan </a:t>
            </a:r>
            <a:r>
              <a:rPr lang="da-DK" i="1" dirty="0"/>
              <a:t>udslukkes</a:t>
            </a:r>
          </a:p>
          <a:p>
            <a:r>
              <a:rPr lang="da-DK" dirty="0"/>
              <a:t>Betingede reaktion fungerer ubevidst</a:t>
            </a:r>
          </a:p>
        </p:txBody>
      </p:sp>
      <p:pic>
        <p:nvPicPr>
          <p:cNvPr id="9" name="Picture 6" descr="Pavlovs Dogs CC Schedule"/>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660570" y="2039112"/>
            <a:ext cx="5409067" cy="3429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00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Legenden Watson </a:t>
            </a:r>
          </a:p>
        </p:txBody>
      </p:sp>
      <p:sp>
        <p:nvSpPr>
          <p:cNvPr id="4" name="Pladsholder til indhold 3"/>
          <p:cNvSpPr>
            <a:spLocks noGrp="1"/>
          </p:cNvSpPr>
          <p:nvPr>
            <p:ph sz="quarter" idx="13"/>
          </p:nvPr>
        </p:nvSpPr>
        <p:spPr/>
        <p:txBody>
          <a:bodyPr>
            <a:normAutofit lnSpcReduction="10000"/>
          </a:bodyPr>
          <a:lstStyle/>
          <a:p>
            <a:pPr marL="0" indent="0">
              <a:buNone/>
            </a:pPr>
            <a:r>
              <a:rPr lang="da-DK" i="1" dirty="0"/>
              <a:t>Giv mig et dusin sunde, velskabte børn og min egen specielle verden at opdrage dem i, og jeg kan garantere, at jeg kan udvælge hvert af dem tilfældigt og træne ham til at blive den slags specialist, jeg vælger – læge, advokat, kunstner, direktør, ja også tigger og tyv, helt uafhængig af hans anlæg, interesser, evner, planer og race.</a:t>
            </a:r>
          </a:p>
          <a:p>
            <a:pPr marL="0" indent="0" algn="r">
              <a:buNone/>
            </a:pPr>
            <a:r>
              <a:rPr lang="da-DK" sz="1800" dirty="0"/>
              <a:t>- Watson, 1924</a:t>
            </a:r>
          </a:p>
        </p:txBody>
      </p:sp>
      <p:pic>
        <p:nvPicPr>
          <p:cNvPr id="10" name="FMnhyGozLyE"/>
          <p:cNvPicPr>
            <a:picLocks noGrp="1" noRot="1" noChangeAspect="1"/>
          </p:cNvPicPr>
          <p:nvPr>
            <p:ph sz="quarter" idx="14"/>
            <a:videoFile r:link="rId1"/>
          </p:nvPr>
        </p:nvPicPr>
        <p:blipFill>
          <a:blip r:embed="rId4"/>
          <a:stretch>
            <a:fillRect/>
          </a:stretch>
        </p:blipFill>
        <p:spPr>
          <a:xfrm>
            <a:off x="5998464" y="2039112"/>
            <a:ext cx="5172281" cy="3950208"/>
          </a:xfrm>
          <a:prstGeom prst="rect">
            <a:avLst/>
          </a:prstGeom>
        </p:spPr>
      </p:pic>
    </p:spTree>
    <p:extLst>
      <p:ext uri="{BB962C8B-B14F-4D97-AF65-F5344CB8AC3E}">
        <p14:creationId xmlns:p14="http://schemas.microsoft.com/office/powerpoint/2010/main" val="3021839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Par-arbejde med sidemanden:</a:t>
            </a:r>
          </a:p>
        </p:txBody>
      </p:sp>
      <p:sp>
        <p:nvSpPr>
          <p:cNvPr id="3" name="Pladsholder til indhold 2"/>
          <p:cNvSpPr>
            <a:spLocks noGrp="1"/>
          </p:cNvSpPr>
          <p:nvPr>
            <p:ph idx="1"/>
          </p:nvPr>
        </p:nvSpPr>
        <p:spPr/>
        <p:txBody>
          <a:bodyPr>
            <a:normAutofit fontScale="85000" lnSpcReduction="10000"/>
          </a:bodyPr>
          <a:lstStyle/>
          <a:p>
            <a:pPr lvl="0"/>
            <a:r>
              <a:rPr lang="da-DK" dirty="0"/>
              <a:t>Giv eksempler på klassiske betingninger fra din egen dagligdag og angiv, hvad der er stimulus (S</a:t>
            </a:r>
            <a:r>
              <a:rPr lang="da-DK"/>
              <a:t>) og </a:t>
            </a:r>
            <a:r>
              <a:rPr lang="da-DK" dirty="0"/>
              <a:t>reaktion (R). Tag for eksempel udgangspunkt i de mange vaner eller vanemæssige reaktioner, vi har i dagligdagen. Vi træder automatisk på bremsen, når det er rødt lys, vi får lyst til kage, når vi drikker kaffe (?! </a:t>
            </a:r>
            <a:r>
              <a:rPr lang="da-DK" dirty="0">
                <a:sym typeface="Wingdings" panose="05000000000000000000" pitchFamily="2" charset="2"/>
              </a:rPr>
              <a:t></a:t>
            </a:r>
            <a:r>
              <a:rPr lang="da-DK" dirty="0"/>
              <a:t>), vi kigger på telefonen når vi hører en bestemt lyd,…</a:t>
            </a:r>
          </a:p>
          <a:p>
            <a:pPr lvl="0"/>
            <a:r>
              <a:rPr lang="da-DK" dirty="0"/>
              <a:t>Kan I give eksempler på situationer, hvor én af jeres vaner har ført til uhensigtsmæssige reaktioner?</a:t>
            </a:r>
          </a:p>
          <a:p>
            <a:pPr lvl="0"/>
            <a:r>
              <a:rPr lang="da-DK" dirty="0"/>
              <a:t>Overvej hvornår der er klassiske betingninger på spil i den indlæring, der foregår i skolen. Er der noget undervisning, der særligt lægger op til indlæring via klassiske betingninger?</a:t>
            </a:r>
          </a:p>
          <a:p>
            <a:pPr lvl="0"/>
            <a:r>
              <a:rPr lang="da-DK" dirty="0"/>
              <a:t>Kan der i forbindelse med </a:t>
            </a:r>
            <a:r>
              <a:rPr lang="da-DK" dirty="0" err="1"/>
              <a:t>sening</a:t>
            </a:r>
            <a:r>
              <a:rPr lang="da-DK" dirty="0"/>
              <a:t> af gyserfilm eller voldelige/skræmmende tv-udsendelser, computerspil mm. opstå klassiske betingninger, hvor man udvikler angst overfor bestemte ting eller hændelser? Hvad taler for det? Hvad taler imod det?</a:t>
            </a:r>
          </a:p>
        </p:txBody>
      </p:sp>
    </p:spTree>
    <p:extLst>
      <p:ext uri="{BB962C8B-B14F-4D97-AF65-F5344CB8AC3E}">
        <p14:creationId xmlns:p14="http://schemas.microsoft.com/office/powerpoint/2010/main" val="385287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ag om &amp;#39;It&amp;#39;: Hvordan det onde vendte tilbage i helt nye klæder / Feature">
            <a:extLst>
              <a:ext uri="{FF2B5EF4-FFF2-40B4-BE49-F238E27FC236}">
                <a16:creationId xmlns:a16="http://schemas.microsoft.com/office/drawing/2014/main" id="{9765D172-EFBE-4ED6-9851-C9D6AEC37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377" y="2054831"/>
            <a:ext cx="3415301" cy="34153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ristian Dior: parfumer, makeup, kosmetik 2 side | notino.dk">
            <a:extLst>
              <a:ext uri="{FF2B5EF4-FFF2-40B4-BE49-F238E27FC236}">
                <a16:creationId xmlns:a16="http://schemas.microsoft.com/office/drawing/2014/main" id="{316DEECC-4CB9-4616-A101-48D6EF8288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1946" y="307154"/>
            <a:ext cx="7171808" cy="31218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roJantzen - Kommercielt Portfolio 2019 - Page 12-13 - Created with  Publitas.com">
            <a:extLst>
              <a:ext uri="{FF2B5EF4-FFF2-40B4-BE49-F238E27FC236}">
                <a16:creationId xmlns:a16="http://schemas.microsoft.com/office/drawing/2014/main" id="{D24C0F47-3B39-460E-9DB7-9AB04E2775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6674" y="3242182"/>
            <a:ext cx="2349360" cy="33189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ul Cunningham laver ny burger for McDonald's">
            <a:extLst>
              <a:ext uri="{FF2B5EF4-FFF2-40B4-BE49-F238E27FC236}">
                <a16:creationId xmlns:a16="http://schemas.microsoft.com/office/drawing/2014/main" id="{C5F94E31-6CD8-4862-B2D6-DB9B51438E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7021" y="2962380"/>
            <a:ext cx="3340163" cy="18767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ggrunde : vand, himmel, logo, blå, grafisk design, væske, mærke, Bank,  Pepsi, drik, grafik, computer tapet, skrifttype, produkt 1920x1080 -  wallhaven - 796777 - Baggrunde - WallHere">
            <a:extLst>
              <a:ext uri="{FF2B5EF4-FFF2-40B4-BE49-F238E27FC236}">
                <a16:creationId xmlns:a16="http://schemas.microsoft.com/office/drawing/2014/main" id="{A3974CF1-C927-45B8-B7B2-2436BA9192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2076" y="297078"/>
            <a:ext cx="3156398" cy="1767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43913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ma1">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Tema1" id="{17977440-DC71-46AC-ABCC-6BEAD18FEF08}" vid="{ECE93505-F18A-4FE5-95E7-F45983600377}"/>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818</TotalTime>
  <Words>415</Words>
  <Application>Microsoft Office PowerPoint</Application>
  <PresentationFormat>Widescreen</PresentationFormat>
  <Paragraphs>30</Paragraphs>
  <Slides>6</Slides>
  <Notes>4</Notes>
  <HiddenSlides>0</HiddenSlides>
  <MMClips>1</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6</vt:i4>
      </vt:variant>
    </vt:vector>
  </HeadingPairs>
  <TitlesOfParts>
    <vt:vector size="11" baseType="lpstr">
      <vt:lpstr>Arial</vt:lpstr>
      <vt:lpstr>Calibri</vt:lpstr>
      <vt:lpstr>Cambria</vt:lpstr>
      <vt:lpstr>Rage Italic</vt:lpstr>
      <vt:lpstr>Tema1</vt:lpstr>
      <vt:lpstr>Behaviorisme</vt:lpstr>
      <vt:lpstr>Grundtanken</vt:lpstr>
      <vt:lpstr>Legenden Pavlov </vt:lpstr>
      <vt:lpstr>Legenden Watson </vt:lpstr>
      <vt:lpstr>Par-arbejde med sidemanden: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Behaviorisme</dc:title>
  <dc:creator>Britt Møldrup</dc:creator>
  <cp:lastModifiedBy>Britt Møldrup</cp:lastModifiedBy>
  <cp:revision>7</cp:revision>
  <dcterms:created xsi:type="dcterms:W3CDTF">2019-10-09T09:02:25Z</dcterms:created>
  <dcterms:modified xsi:type="dcterms:W3CDTF">2021-10-27T20:12:45Z</dcterms:modified>
</cp:coreProperties>
</file>