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C6A11-3CDD-5A41-BF71-736FB0F0AFE7}" v="5" dt="2026-03-09T17:14:43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3"/>
  </p:normalViewPr>
  <p:slideViewPr>
    <p:cSldViewPr snapToGrid="0">
      <p:cViewPr varScale="1">
        <p:scale>
          <a:sx n="105" d="100"/>
          <a:sy n="105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ECF5B220-A270-5353-9202-B5452D27BE5F}"/>
    <pc:docChg chg="delSld modSld">
      <pc:chgData name="Klara Jensen" userId="5e70cf2d-534e-4b57-be02-6afb43ed7e61" providerId="ADAL" clId="{ECF5B220-A270-5353-9202-B5452D27BE5F}" dt="2026-03-09T17:16:14.311" v="226" actId="20577"/>
      <pc:docMkLst>
        <pc:docMk/>
      </pc:docMkLst>
      <pc:sldChg chg="modSp mod">
        <pc:chgData name="Klara Jensen" userId="5e70cf2d-534e-4b57-be02-6afb43ed7e61" providerId="ADAL" clId="{ECF5B220-A270-5353-9202-B5452D27BE5F}" dt="2026-03-09T17:16:14.311" v="226" actId="20577"/>
        <pc:sldMkLst>
          <pc:docMk/>
          <pc:sldMk cId="3796570632" sldId="258"/>
        </pc:sldMkLst>
        <pc:spChg chg="mod">
          <ac:chgData name="Klara Jensen" userId="5e70cf2d-534e-4b57-be02-6afb43ed7e61" providerId="ADAL" clId="{ECF5B220-A270-5353-9202-B5452D27BE5F}" dt="2026-03-09T17:16:14.311" v="226" actId="20577"/>
          <ac:spMkLst>
            <pc:docMk/>
            <pc:sldMk cId="3796570632" sldId="258"/>
            <ac:spMk id="3" creationId="{A75472EE-E2FD-6F87-2586-C54EB1ACE390}"/>
          </ac:spMkLst>
        </pc:spChg>
      </pc:sldChg>
      <pc:sldChg chg="modSp mod">
        <pc:chgData name="Klara Jensen" userId="5e70cf2d-534e-4b57-be02-6afb43ed7e61" providerId="ADAL" clId="{ECF5B220-A270-5353-9202-B5452D27BE5F}" dt="2026-03-09T17:12:28.052" v="52" actId="20577"/>
        <pc:sldMkLst>
          <pc:docMk/>
          <pc:sldMk cId="1495366183" sldId="259"/>
        </pc:sldMkLst>
        <pc:spChg chg="mod">
          <ac:chgData name="Klara Jensen" userId="5e70cf2d-534e-4b57-be02-6afb43ed7e61" providerId="ADAL" clId="{ECF5B220-A270-5353-9202-B5452D27BE5F}" dt="2026-03-09T17:12:28.052" v="52" actId="20577"/>
          <ac:spMkLst>
            <pc:docMk/>
            <pc:sldMk cId="1495366183" sldId="259"/>
            <ac:spMk id="3" creationId="{84CE11D6-081E-5187-A669-7BD164CF565D}"/>
          </ac:spMkLst>
        </pc:spChg>
      </pc:sldChg>
      <pc:sldChg chg="addSp modSp mod">
        <pc:chgData name="Klara Jensen" userId="5e70cf2d-534e-4b57-be02-6afb43ed7e61" providerId="ADAL" clId="{ECF5B220-A270-5353-9202-B5452D27BE5F}" dt="2026-03-09T17:15:49.103" v="193" actId="1076"/>
        <pc:sldMkLst>
          <pc:docMk/>
          <pc:sldMk cId="4229659065" sldId="261"/>
        </pc:sldMkLst>
        <pc:spChg chg="mod">
          <ac:chgData name="Klara Jensen" userId="5e70cf2d-534e-4b57-be02-6afb43ed7e61" providerId="ADAL" clId="{ECF5B220-A270-5353-9202-B5452D27BE5F}" dt="2026-03-09T17:12:40.913" v="62" actId="20577"/>
          <ac:spMkLst>
            <pc:docMk/>
            <pc:sldMk cId="4229659065" sldId="261"/>
            <ac:spMk id="2" creationId="{FC22177C-F983-D197-C45F-178E084FC59E}"/>
          </ac:spMkLst>
        </pc:spChg>
        <pc:spChg chg="mod">
          <ac:chgData name="Klara Jensen" userId="5e70cf2d-534e-4b57-be02-6afb43ed7e61" providerId="ADAL" clId="{ECF5B220-A270-5353-9202-B5452D27BE5F}" dt="2026-03-09T17:13:22.245" v="98" actId="20577"/>
          <ac:spMkLst>
            <pc:docMk/>
            <pc:sldMk cId="4229659065" sldId="261"/>
            <ac:spMk id="3" creationId="{F1339E77-0386-8C2A-A7DF-923725EEA614}"/>
          </ac:spMkLst>
        </pc:spChg>
        <pc:spChg chg="add mod">
          <ac:chgData name="Klara Jensen" userId="5e70cf2d-534e-4b57-be02-6afb43ed7e61" providerId="ADAL" clId="{ECF5B220-A270-5353-9202-B5452D27BE5F}" dt="2026-03-09T17:14:39.940" v="133" actId="1076"/>
          <ac:spMkLst>
            <pc:docMk/>
            <pc:sldMk cId="4229659065" sldId="261"/>
            <ac:spMk id="12" creationId="{985EAFEB-DA74-6EC3-FFF8-58654A3550EE}"/>
          </ac:spMkLst>
        </pc:spChg>
        <pc:spChg chg="add mod">
          <ac:chgData name="Klara Jensen" userId="5e70cf2d-534e-4b57-be02-6afb43ed7e61" providerId="ADAL" clId="{ECF5B220-A270-5353-9202-B5452D27BE5F}" dt="2026-03-09T17:15:35.160" v="191" actId="14100"/>
          <ac:spMkLst>
            <pc:docMk/>
            <pc:sldMk cId="4229659065" sldId="261"/>
            <ac:spMk id="13" creationId="{BF27A51B-1E19-EC95-3452-7582BDCD01C7}"/>
          </ac:spMkLst>
        </pc:spChg>
        <pc:spChg chg="add mod">
          <ac:chgData name="Klara Jensen" userId="5e70cf2d-534e-4b57-be02-6afb43ed7e61" providerId="ADAL" clId="{ECF5B220-A270-5353-9202-B5452D27BE5F}" dt="2026-03-09T17:15:49.103" v="193" actId="1076"/>
          <ac:spMkLst>
            <pc:docMk/>
            <pc:sldMk cId="4229659065" sldId="261"/>
            <ac:spMk id="14" creationId="{B22625EC-0F43-69E0-4E70-C5765E219CA7}"/>
          </ac:spMkLst>
        </pc:spChg>
        <pc:cxnChg chg="add mod">
          <ac:chgData name="Klara Jensen" userId="5e70cf2d-534e-4b57-be02-6afb43ed7e61" providerId="ADAL" clId="{ECF5B220-A270-5353-9202-B5452D27BE5F}" dt="2026-03-09T17:14:13.193" v="109" actId="14100"/>
          <ac:cxnSpMkLst>
            <pc:docMk/>
            <pc:sldMk cId="4229659065" sldId="261"/>
            <ac:cxnSpMk id="5" creationId="{5E7BC91D-751C-3E63-314B-652DA451C647}"/>
          </ac:cxnSpMkLst>
        </pc:cxnChg>
        <pc:cxnChg chg="add mod">
          <ac:chgData name="Klara Jensen" userId="5e70cf2d-534e-4b57-be02-6afb43ed7e61" providerId="ADAL" clId="{ECF5B220-A270-5353-9202-B5452D27BE5F}" dt="2026-03-09T17:14:02.474" v="107" actId="14100"/>
          <ac:cxnSpMkLst>
            <pc:docMk/>
            <pc:sldMk cId="4229659065" sldId="261"/>
            <ac:cxnSpMk id="6" creationId="{936383F2-8F7D-F5D6-0800-3A87E61A56A3}"/>
          </ac:cxnSpMkLst>
        </pc:cxnChg>
        <pc:cxnChg chg="add mod">
          <ac:chgData name="Klara Jensen" userId="5e70cf2d-534e-4b57-be02-6afb43ed7e61" providerId="ADAL" clId="{ECF5B220-A270-5353-9202-B5452D27BE5F}" dt="2026-03-09T17:14:06.626" v="108" actId="14100"/>
          <ac:cxnSpMkLst>
            <pc:docMk/>
            <pc:sldMk cId="4229659065" sldId="261"/>
            <ac:cxnSpMk id="7" creationId="{21548182-63EF-00DD-0F24-1888905F1EC8}"/>
          </ac:cxnSpMkLst>
        </pc:cxnChg>
      </pc:sldChg>
      <pc:sldChg chg="del">
        <pc:chgData name="Klara Jensen" userId="5e70cf2d-534e-4b57-be02-6afb43ed7e61" providerId="ADAL" clId="{ECF5B220-A270-5353-9202-B5452D27BE5F}" dt="2026-03-09T16:56:58.954" v="1" actId="2696"/>
        <pc:sldMkLst>
          <pc:docMk/>
          <pc:sldMk cId="192838407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9AEDE-B855-6E19-EAA7-486C4D283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CCE3E41-EE83-2596-E583-D81348FC0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B8DEBB7-03D2-8806-AC65-E5C0095F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42EB-8754-0F41-A9DD-6DF97DACD13A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BB82FC-0C3E-5873-7B71-B83AAD3C0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2C37E5-8EBE-DEA4-572F-267EA3C6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81B9-4CBD-FF41-AD0C-A42B28BD91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53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0AF61-E302-0376-F994-7DEFD45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462B764-4DB1-D6FF-C594-D1CA22DB6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26EFC3-CA84-EF1F-B5EE-6748C5575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42EB-8754-0F41-A9DD-6DF97DACD13A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E4265E-E0ED-08E4-0E49-27E6BE615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A840A3-C47B-5B5F-9A23-03A2F78A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81B9-4CBD-FF41-AD0C-A42B28BD91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459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C48A78C-9BDB-3D3A-5F66-8981CFEAB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5D3E30C-84FA-155A-6EEF-FBED60898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F2C687-21B3-79E8-9222-DC72BD12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42EB-8754-0F41-A9DD-6DF97DACD13A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4809C3-D7CE-3B84-33F3-8D7FED69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DF6EF86-5066-5D34-46BB-53DD8B6CF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81B9-4CBD-FF41-AD0C-A42B28BD91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597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6B678-D979-53C1-B5F0-2F180C6A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D7EE62F-AA64-4357-D6F5-0AAEBBC93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50C698-45FE-EF86-0F9E-9E67E799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42EB-8754-0F41-A9DD-6DF97DACD13A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E1967E5-6B41-4E2E-CEEE-5974467F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9ED7767-D590-1CCE-E734-D6012D0E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81B9-4CBD-FF41-AD0C-A42B28BD91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819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77CE5-EC81-88C5-7860-881730D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4448F30-7096-21B3-F77B-BFD0BF27E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D27298-6D96-A136-D549-D885980A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42EB-8754-0F41-A9DD-6DF97DACD13A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3C9663-030E-F0AE-13D6-BD1A8B8C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F65501-906D-EAEE-61A2-4B24E2F0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81B9-4CBD-FF41-AD0C-A42B28BD91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789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947B8-E4FE-0B8C-F635-9E37D79E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5E25B6-411A-7FD9-909A-78E605FFF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FAD6C45-D629-6D91-D2FF-89F3E0D55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F1EDA01-9028-4CE7-ACC4-BB8EC5E3A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42EB-8754-0F41-A9DD-6DF97DACD13A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7645182-F270-15B9-18EE-490CE3C4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3A21EE7-31C8-7030-EB74-4F1234CD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81B9-4CBD-FF41-AD0C-A42B28BD91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004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27F3C-2879-971D-A09D-8B24020A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93F0E6C-AB37-EAA7-1B88-8E6121A0A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512E4CE-A2F3-3218-8F03-A0471133E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00285E2-1739-D179-40A1-09333EF7C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71AF86E-C2B4-024D-75AB-9F91B381D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E98FC8A-036D-7B8A-DA98-B1ADC184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42EB-8754-0F41-A9DD-6DF97DACD13A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1B0E8E9-C7AE-0153-8B83-748466B5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4B740BC-EC32-86F2-FD6E-549A43DD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81B9-4CBD-FF41-AD0C-A42B28BD91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229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63CCF-A657-9ABD-FDAE-8F5A6CBC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1BB2B04-294D-80F6-8829-76BF3062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42EB-8754-0F41-A9DD-6DF97DACD13A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6544AF7-6123-26AE-2BAE-77233F66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3ECF79D-0E8E-BDFF-1780-4A997F82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81B9-4CBD-FF41-AD0C-A42B28BD91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840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14E9A03-8480-0914-7342-9F17B360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42EB-8754-0F41-A9DD-6DF97DACD13A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78FB164-6C60-8810-67D1-D4AC0AEF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30BDDF8-A48B-D3AF-8D09-77F630E9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81B9-4CBD-FF41-AD0C-A42B28BD91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236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E51395-5202-6248-BC92-47CBF833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4315FB-D0A5-73C5-0B67-C5A13A62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B90C353-BE57-0420-C070-8C9FF90FE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0B093F1-8FCE-3494-F1F5-4606F8702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42EB-8754-0F41-A9DD-6DF97DACD13A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53D33B-F40B-1A3D-4CC0-5346860D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64C32E9-C28A-F919-B38A-109556D6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81B9-4CBD-FF41-AD0C-A42B28BD91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188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C6851-A659-D1C1-1096-6F0F065B0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6C94074-5A19-1B5C-12A9-C2F4E2B07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47E9544-0379-D036-D6D3-04D557E1C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0C747A-9281-FED1-340E-8DF2F14D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42EB-8754-0F41-A9DD-6DF97DACD13A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52382A1-994F-51B8-81F2-D5CBED66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3C409B1-D336-DA8B-D9F3-FEC25D85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81B9-4CBD-FF41-AD0C-A42B28BD91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606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0462C9C-B097-0F3F-9C7B-A9D2396F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E0B2BC6-653C-A37A-16E7-1A6AC89C4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D44B54-0F62-0723-5452-0020B3CE5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942EB-8754-0F41-A9DD-6DF97DACD13A}" type="datetimeFigureOut">
              <a:rPr lang="da-DK" smtClean="0"/>
              <a:t>09.03.2026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A85AE1-5219-AF3A-F466-452A7DB66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4FA31F-B26F-E222-5BE3-6AEA883FA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81B9-4CBD-FF41-AD0C-A42B28BD91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834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F5BBB-7C2F-0FC4-AE88-E4ED2262F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Mikroorganismer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3073ACD-9418-E41E-545D-6BF7059476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7077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EE49C-1611-130A-EC27-292D3E17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5472EE-E2FD-6F87-2586-C54EB1ACE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Dagens figur</a:t>
            </a:r>
          </a:p>
          <a:p>
            <a:r>
              <a:rPr lang="da-DK" dirty="0"/>
              <a:t>Mikroorganismers vækst</a:t>
            </a:r>
          </a:p>
          <a:p>
            <a:r>
              <a:rPr lang="da-DK" dirty="0"/>
              <a:t>Overblikstræning</a:t>
            </a:r>
          </a:p>
        </p:txBody>
      </p:sp>
    </p:spTree>
    <p:extLst>
      <p:ext uri="{BB962C8B-B14F-4D97-AF65-F5344CB8AC3E}">
        <p14:creationId xmlns:p14="http://schemas.microsoft.com/office/powerpoint/2010/main" val="379657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19690-DFDD-7CD8-6967-18AE660CA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90D18-810D-5538-8952-EF72C59EA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07113" cy="1325563"/>
          </a:xfrm>
        </p:spPr>
        <p:txBody>
          <a:bodyPr/>
          <a:lstStyle/>
          <a:p>
            <a:r>
              <a:rPr lang="da-DK" dirty="0"/>
              <a:t>Dagens figur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E9B510-EA20-7E39-964D-17AF36001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da-DK" dirty="0"/>
              <a:t>Hvad viser figuren?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A3AAC013-67B5-D780-D24D-936E5093D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089" y="-316105"/>
            <a:ext cx="6388608" cy="717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3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8B716-DBE9-2F49-1F7C-F9ED8FE9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07113" cy="1325563"/>
          </a:xfrm>
        </p:spPr>
        <p:txBody>
          <a:bodyPr/>
          <a:lstStyle/>
          <a:p>
            <a:r>
              <a:rPr lang="da-DK" dirty="0"/>
              <a:t>Intro til mikroorganismer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15CA8A-86C9-AFA2-1932-4373599E1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r>
              <a:rPr lang="da-DK" dirty="0"/>
              <a:t>Hvad er mikroorganismer (spørg evt. google)?</a:t>
            </a:r>
          </a:p>
          <a:p>
            <a:r>
              <a:rPr lang="da-DK"/>
              <a:t>Hvilke roller </a:t>
            </a:r>
            <a:r>
              <a:rPr lang="da-DK" dirty="0"/>
              <a:t>spiller mikroorganismer i økosystemer?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5747A8E-196F-09A8-5DCE-81ED3F527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81" y="365125"/>
            <a:ext cx="5456819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6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FE80B-DB9D-6ADA-5650-BBBEE4E6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Arbejdsark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CE11D6-081E-5187-A669-7BD164CF5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Løs opgave 1-3</a:t>
            </a:r>
          </a:p>
          <a:p>
            <a:r>
              <a:rPr lang="da-DK" dirty="0"/>
              <a:t>Hver gruppe fremlægger deres svar på en delopgave.</a:t>
            </a:r>
          </a:p>
        </p:txBody>
      </p:sp>
    </p:spTree>
    <p:extLst>
      <p:ext uri="{BB962C8B-B14F-4D97-AF65-F5344CB8AC3E}">
        <p14:creationId xmlns:p14="http://schemas.microsoft.com/office/powerpoint/2010/main" val="149536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2177C-F983-D197-C45F-178E084FC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Overblikstræning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339E77-0386-8C2A-A7DF-923725EEA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dirty="0"/>
              <a:t>Økosystemer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5E7BC91D-751C-3E63-314B-652DA451C647}"/>
              </a:ext>
            </a:extLst>
          </p:cNvPr>
          <p:cNvCxnSpPr>
            <a:cxnSpLocks/>
          </p:cNvCxnSpPr>
          <p:nvPr/>
        </p:nvCxnSpPr>
        <p:spPr>
          <a:xfrm flipH="1">
            <a:off x="3828288" y="2218944"/>
            <a:ext cx="1328928" cy="3779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936383F2-8F7D-F5D6-0800-3A87E61A56A3}"/>
              </a:ext>
            </a:extLst>
          </p:cNvPr>
          <p:cNvCxnSpPr>
            <a:cxnSpLocks/>
          </p:cNvCxnSpPr>
          <p:nvPr/>
        </p:nvCxnSpPr>
        <p:spPr>
          <a:xfrm>
            <a:off x="6083808" y="2279904"/>
            <a:ext cx="0" cy="4267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21548182-63EF-00DD-0F24-1888905F1EC8}"/>
              </a:ext>
            </a:extLst>
          </p:cNvPr>
          <p:cNvCxnSpPr>
            <a:cxnSpLocks/>
          </p:cNvCxnSpPr>
          <p:nvPr/>
        </p:nvCxnSpPr>
        <p:spPr>
          <a:xfrm>
            <a:off x="7010400" y="2218944"/>
            <a:ext cx="1255776" cy="3779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985EAFEB-DA74-6EC3-FFF8-58654A3550EE}"/>
              </a:ext>
            </a:extLst>
          </p:cNvPr>
          <p:cNvSpPr txBox="1"/>
          <p:nvPr/>
        </p:nvSpPr>
        <p:spPr>
          <a:xfrm>
            <a:off x="2389641" y="2596896"/>
            <a:ext cx="232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Energi i økosystemer: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BF27A51B-1E19-EC95-3452-7582BDCD01C7}"/>
              </a:ext>
            </a:extLst>
          </p:cNvPr>
          <p:cNvSpPr txBox="1"/>
          <p:nvPr/>
        </p:nvSpPr>
        <p:spPr>
          <a:xfrm>
            <a:off x="5485635" y="2596896"/>
            <a:ext cx="13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C-kredsløb: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22625EC-0F43-69E0-4E70-C5765E219CA7}"/>
              </a:ext>
            </a:extLst>
          </p:cNvPr>
          <p:cNvSpPr txBox="1"/>
          <p:nvPr/>
        </p:nvSpPr>
        <p:spPr>
          <a:xfrm>
            <a:off x="7638288" y="2596896"/>
            <a:ext cx="232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Mikroorganismer:</a:t>
            </a:r>
          </a:p>
        </p:txBody>
      </p:sp>
    </p:spTree>
    <p:extLst>
      <p:ext uri="{BB962C8B-B14F-4D97-AF65-F5344CB8AC3E}">
        <p14:creationId xmlns:p14="http://schemas.microsoft.com/office/powerpoint/2010/main" val="4229659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55</Words>
  <Application>Microsoft Macintosh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Mikroorganismer</vt:lpstr>
      <vt:lpstr>Plan</vt:lpstr>
      <vt:lpstr>Dagens figur</vt:lpstr>
      <vt:lpstr>Intro til mikroorganismer</vt:lpstr>
      <vt:lpstr>Arbejdsark </vt:lpstr>
      <vt:lpstr>Overblikstræning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Mikroorganismer</dc:title>
  <dc:creator>Klara Jensen</dc:creator>
  <cp:lastModifiedBy>Klara Jensen</cp:lastModifiedBy>
  <cp:revision>1</cp:revision>
  <dcterms:created xsi:type="dcterms:W3CDTF">2024-02-27T20:20:43Z</dcterms:created>
  <dcterms:modified xsi:type="dcterms:W3CDTF">2026-03-09T17:16:16Z</dcterms:modified>
</cp:coreProperties>
</file>