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73" r:id="rId3"/>
    <p:sldId id="275" r:id="rId4"/>
    <p:sldId id="265" r:id="rId5"/>
    <p:sldId id="272" r:id="rId6"/>
    <p:sldId id="274" r:id="rId7"/>
    <p:sldId id="271" r:id="rId8"/>
  </p:sldIdLst>
  <p:sldSz cx="12188825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255BE-605A-47ED-8322-3E0C6FBF09FE}" v="14" dt="2023-01-31T07:51:05.859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>
      <p:cViewPr varScale="1">
        <p:scale>
          <a:sx n="60" d="100"/>
          <a:sy n="60" d="100"/>
        </p:scale>
        <p:origin x="912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Møldrup" userId="89d8fb38-a675-4478-8d50-c70e701abd2a" providerId="ADAL" clId="{D74255BE-605A-47ED-8322-3E0C6FBF09FE}"/>
    <pc:docChg chg="undo redo custSel addSld modSld sldOrd">
      <pc:chgData name="Britt Møldrup" userId="89d8fb38-a675-4478-8d50-c70e701abd2a" providerId="ADAL" clId="{D74255BE-605A-47ED-8322-3E0C6FBF09FE}" dt="2025-03-10T14:36:41.302" v="472" actId="20577"/>
      <pc:docMkLst>
        <pc:docMk/>
      </pc:docMkLst>
      <pc:sldChg chg="delSp mod">
        <pc:chgData name="Britt Møldrup" userId="89d8fb38-a675-4478-8d50-c70e701abd2a" providerId="ADAL" clId="{D74255BE-605A-47ED-8322-3E0C6FBF09FE}" dt="2025-03-10T14:26:06.054" v="402" actId="478"/>
        <pc:sldMkLst>
          <pc:docMk/>
          <pc:sldMk cId="3053388791" sldId="265"/>
        </pc:sldMkLst>
        <pc:spChg chg="del">
          <ac:chgData name="Britt Møldrup" userId="89d8fb38-a675-4478-8d50-c70e701abd2a" providerId="ADAL" clId="{D74255BE-605A-47ED-8322-3E0C6FBF09FE}" dt="2025-03-10T14:26:06.054" v="402" actId="478"/>
          <ac:spMkLst>
            <pc:docMk/>
            <pc:sldMk cId="3053388791" sldId="265"/>
            <ac:spMk id="4" creationId="{08FBC00B-A5B1-7333-B066-1BB43FB87BA5}"/>
          </ac:spMkLst>
        </pc:spChg>
      </pc:sldChg>
      <pc:sldChg chg="modSp mod">
        <pc:chgData name="Britt Møldrup" userId="89d8fb38-a675-4478-8d50-c70e701abd2a" providerId="ADAL" clId="{D74255BE-605A-47ED-8322-3E0C6FBF09FE}" dt="2025-03-10T14:36:41.302" v="472" actId="20577"/>
        <pc:sldMkLst>
          <pc:docMk/>
          <pc:sldMk cId="242861733" sldId="271"/>
        </pc:sldMkLst>
        <pc:spChg chg="mod">
          <ac:chgData name="Britt Møldrup" userId="89d8fb38-a675-4478-8d50-c70e701abd2a" providerId="ADAL" clId="{D74255BE-605A-47ED-8322-3E0C6FBF09FE}" dt="2025-03-10T14:36:41.302" v="472" actId="20577"/>
          <ac:spMkLst>
            <pc:docMk/>
            <pc:sldMk cId="242861733" sldId="271"/>
            <ac:spMk id="4" creationId="{00000000-0000-0000-0000-000000000000}"/>
          </ac:spMkLst>
        </pc:spChg>
      </pc:sldChg>
      <pc:sldChg chg="addSp delSp modSp mod modNotesTx">
        <pc:chgData name="Britt Møldrup" userId="89d8fb38-a675-4478-8d50-c70e701abd2a" providerId="ADAL" clId="{D74255BE-605A-47ED-8322-3E0C6FBF09FE}" dt="2025-03-10T14:36:25.497" v="437" actId="20577"/>
        <pc:sldMkLst>
          <pc:docMk/>
          <pc:sldMk cId="3937101719" sldId="272"/>
        </pc:sldMkLst>
        <pc:spChg chg="del mod">
          <ac:chgData name="Britt Møldrup" userId="89d8fb38-a675-4478-8d50-c70e701abd2a" providerId="ADAL" clId="{D74255BE-605A-47ED-8322-3E0C6FBF09FE}" dt="2025-03-10T14:26:21.570" v="403" actId="478"/>
          <ac:spMkLst>
            <pc:docMk/>
            <pc:sldMk cId="3937101719" sldId="272"/>
            <ac:spMk id="3" creationId="{00000000-0000-0000-0000-000000000000}"/>
          </ac:spMkLst>
        </pc:spChg>
        <pc:spChg chg="add del mod">
          <ac:chgData name="Britt Møldrup" userId="89d8fb38-a675-4478-8d50-c70e701abd2a" providerId="ADAL" clId="{D74255BE-605A-47ED-8322-3E0C6FBF09FE}" dt="2025-03-10T14:26:23.543" v="404" actId="478"/>
          <ac:spMkLst>
            <pc:docMk/>
            <pc:sldMk cId="3937101719" sldId="272"/>
            <ac:spMk id="7" creationId="{2DE14B10-5B9B-A415-C047-0C5EC2E92167}"/>
          </ac:spMkLst>
        </pc:spChg>
      </pc:sldChg>
      <pc:sldChg chg="ord modNotesTx">
        <pc:chgData name="Britt Møldrup" userId="89d8fb38-a675-4478-8d50-c70e701abd2a" providerId="ADAL" clId="{D74255BE-605A-47ED-8322-3E0C6FBF09FE}" dt="2025-03-10T14:23:06.289" v="392" actId="20577"/>
        <pc:sldMkLst>
          <pc:docMk/>
          <pc:sldMk cId="3402387648" sldId="273"/>
        </pc:sldMkLst>
      </pc:sldChg>
      <pc:sldChg chg="addSp delSp modSp new mod modTransition">
        <pc:chgData name="Britt Møldrup" userId="89d8fb38-a675-4478-8d50-c70e701abd2a" providerId="ADAL" clId="{D74255BE-605A-47ED-8322-3E0C6FBF09FE}" dt="2023-01-31T07:51:05.858" v="188"/>
        <pc:sldMkLst>
          <pc:docMk/>
          <pc:sldMk cId="1569809534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8A5552-68BF-4376-821B-02FA19E4DEF5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830105-7781-4788-B41B-E45943212E47}" type="datetime1">
              <a:rPr lang="da-DK" noProof="0" smtClean="0"/>
              <a:t>10-03-2025</a:t>
            </a:fld>
            <a:endParaRPr lang="da-DK" noProof="0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dirty="0"/>
              <a:t>Rediger typografien i masterens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Forløbet kommer til at arbejde med præstation bredt forstået med idræt og akademiske præstationer som de to hovedeksempler. Vi skal løbende se på, hvordan teorierne kan bruges på andre problemstillinger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70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Norman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Triplett</a:t>
            </a:r>
            <a:r>
              <a:rPr lang="da-DK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1898: social facilitering: 1)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co</a:t>
            </a:r>
            <a:r>
              <a:rPr lang="da-DK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-action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effect</a:t>
            </a:r>
            <a:r>
              <a:rPr lang="da-DK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– andre lave samme opgave som mig uden direkte interaktion (eks: arbejde bedst på biblioteket) og 2)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audience</a:t>
            </a:r>
            <a:r>
              <a:rPr lang="da-DK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effect</a:t>
            </a:r>
            <a:r>
              <a:rPr lang="da-DK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– </a:t>
            </a:r>
            <a:r>
              <a:rPr lang="da-DK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påbegynd begrebsliste!</a:t>
            </a:r>
          </a:p>
          <a:p>
            <a:r>
              <a:rPr lang="da-DK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MEN kun ved simple opgaver – vores præstationer forringes af tilskuere hvis opgaven kræver koncentration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a-DK" noProof="0" smtClean="0"/>
              <a:t>2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0596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Motivation</a:t>
            </a:r>
            <a:r>
              <a:rPr lang="da-DK" baseline="0" dirty="0"/>
              <a:t> for at dyrke idræt og hvad skaber motivationen</a:t>
            </a:r>
          </a:p>
          <a:p>
            <a:r>
              <a:rPr lang="da-DK" baseline="0" dirty="0"/>
              <a:t>Præstationsoptimering og mentaltræning: håndtering af stress, regulering af </a:t>
            </a:r>
            <a:r>
              <a:rPr lang="da-DK" baseline="0" dirty="0" err="1"/>
              <a:t>arousal</a:t>
            </a:r>
            <a:r>
              <a:rPr lang="da-DK" baseline="0" dirty="0"/>
              <a:t>, selvtillidsteknikker</a:t>
            </a:r>
          </a:p>
          <a:p>
            <a:r>
              <a:rPr lang="da-DK" baseline="0" dirty="0"/>
              <a:t>Personlighed og identitet: transitioner, ekstremsport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834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Teambuilding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979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047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Pararbejde på </a:t>
            </a:r>
            <a:r>
              <a:rPr lang="da-DK" dirty="0" err="1"/>
              <a:t>lectio</a:t>
            </a:r>
            <a:r>
              <a:rPr lang="da-DK" dirty="0"/>
              <a:t>…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736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256" name="linje" descr="Linje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Kombinationstegnin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58" name="Kombinationstegnin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59" name="Kombinationstegnin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0" name="Kombinationstegnin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1" name="Kombinationstegnin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2" name="Kombinationstegnin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3" name="Kombinationstegnin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4" name="Kombinationstegnin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5" name="Kombinationstegnin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6" name="Kombinationstegnin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7" name="Kombinationstegnin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8" name="Kombinationstegnin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9" name="Kombinationstegnin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0" name="Kombinationstegnin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1" name="Kombinationstegnin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2" name="Kombinationstegnin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3" name="Kombinationstegnin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4" name="Kombinationstegnin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5" name="Kombinationstegnin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6" name="Kombinationstegnin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7" name="Kombinationstegnin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8" name="Kombinationstegnin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9" name="Kombinationstegnin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0" name="Kombinationstegnin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1" name="Kombinationstegnin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2" name="Kombinationstegnin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3" name="Kombinationstegnin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4" name="Kombinationstegnin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5" name="Kombinationstegnin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6" name="Kombinationstegnin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7" name="Kombinationstegnin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8" name="Kombinationstegnin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9" name="Kombinationstegnin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0" name="Kombinationstegnin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1" name="Kombinationstegnin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2" name="Kombinationstegnin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3" name="Kombinationstegnin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4" name="Kombinationstegnin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5" name="Kombinationstegnin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6" name="Kombinationstegnin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7" name="Kombinationstegnin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8" name="Kombinationstegnin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9" name="Kombinationstegnin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0" name="Kombinationstegnin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1" name="Kombinationstegnin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2" name="Kombinationstegnin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3" name="Kombinationstegnin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4" name="Kombinationstegnin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5" name="Kombinationstegnin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6" name="Kombinationstegnin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7" name="Kombinationstegnin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8" name="Kombinationstegnin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9" name="Kombinationstegnin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0" name="Kombinationstegnin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1" name="Kombinationstegnin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2" name="Kombinationstegnin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3" name="Kombinationstegnin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4" name="Kombinationstegnin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5" name="Kombinationstegnin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6" name="Kombinationstegnin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7" name="Kombinationstegnin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8" name="Kombinationstegnin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9" name="Kombinationstegnin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0" name="Kombinationstegnin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1" name="Kombinationstegnin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2" name="Kombinationstegnin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3" name="Kombinationstegnin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4" name="Kombinationstegnin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5" name="Kombinationstegnin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6" name="Kombinationstegnin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7" name="Kombinationstegnin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8" name="Kombinationstegnin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9" name="Kombinationstegnin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0" name="Kombinationstegnin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1" name="Kombinationstegnin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2" name="Kombinationstegnin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3" name="Kombinationstegnin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4" name="Kombinationstegnin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5" name="Kombinationstegnin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6" name="Kombinationstegnin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7" name="Kombinationstegnin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8" name="Kombinationstegnin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9" name="Kombinationstegnin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0" name="Kombinationstegnin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1" name="Kombinationstegnin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2" name="Kombinationstegnin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3" name="Kombinationstegnin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4" name="Kombinationstegnin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5" name="Kombinationstegnin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6" name="Kombinationstegnin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7" name="Kombinationstegnin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8" name="Kombinationstegnin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9" name="Kombinationstegnin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0" name="Kombinationstegnin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1" name="Kombinationstegnin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2" name="Kombinationstegnin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3" name="Kombinationstegnin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4" name="Kombinationstegnin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5" name="Kombinationstegnin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6" name="Kombinationstegnin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7" name="Kombinationstegnin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8" name="Kombinationstegnin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9" name="Kombinationstegnin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0" name="Kombinationstegnin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1" name="Kombinationstegnin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2" name="Kombinationstegnin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3" name="Kombinationstegnin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4" name="Kombinationstegnin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5" name="Kombinationstegnin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6" name="Kombinationstegnin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7" name="Kombinationstegnin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8" name="Kombinationstegnin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9" name="Kombinationstegnin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0" name="Kombinationstegnin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1" name="Kombinationstegnin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2" name="Kombinationstegnin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3" name="Kombinationstegnin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4" name="Kombinationstegnin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5" name="Kombinationstegnin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6" name="Kombinationstegnin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7" name="Kombinationstegnin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8" name="Kombinationstegnin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9" name="Kombinationstegnin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</p:grp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7" name="linje" descr="Linje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Kombinationstegnin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9" name="Kombinationstegnin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0" name="Kombinationstegnin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1" name="Kombinationstegnin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2" name="Kombinationstegnin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3" name="Kombinationstegnin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4" name="Kombinationstegnin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5" name="Kombinationstegnin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" name="Kombinationstegnin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" name="Kombinationstegnin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" name="Kombinationstegnin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" name="Kombinationstegnin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" name="Kombinationstegnin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" name="Kombinationstegnin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" name="Kombinationstegnin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" name="Kombinationstegnin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4" name="Kombinationstegnin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5" name="Kombinationstegnin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6" name="Kombinationstegnin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7" name="Kombinationstegnin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8" name="Kombinationstegnin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9" name="Kombinationstegnin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0" name="Kombinationstegnin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1" name="Kombinationstegnin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2" name="Kombinationstegnin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3" name="Kombinationstegnin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4" name="Kombinationstegnin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5" name="Kombinationstegnin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6" name="Kombinationstegnin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7" name="Kombinationstegnin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8" name="Kombinationstegnin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9" name="Kombinationstegnin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0" name="Kombinationstegnin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1" name="Kombinationstegnin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2" name="Kombinationstegnin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3" name="Kombinationstegnin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4" name="Kombinationstegnin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5" name="Kombinationstegnin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6" name="Kombinationstegnin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7" name="Kombinationstegnin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8" name="Kombinationstegnin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9" name="Kombinationstegnin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0" name="Kombinationstegnin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1" name="Kombinationstegnin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2" name="Kombinationstegnin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3" name="Kombinationstegnin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4" name="Kombinationstegnin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5" name="Kombinationstegnin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6" name="Kombinationstegnin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7" name="Kombinationstegnin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8" name="Kombinationstegnin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9" name="Kombinationstegnin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0" name="Kombinationstegnin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1" name="Kombinationstegnin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2" name="Kombinationstegnin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3" name="Kombinationstegnin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4" name="Kombinationstegnin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5" name="Kombinationstegnin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6" name="Kombinationstegnin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7" name="Kombinationstegnin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8" name="Kombinationstegnin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9" name="Kombinationstegnin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0" name="Kombinationstegnin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1" name="Kombinationstegnin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2" name="Kombinationstegnin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3" name="Kombinationstegnin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4" name="Kombinationstegnin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5" name="Kombinationstegnin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6" name="Kombinationstegnin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7" name="Kombinationstegnin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8" name="Kombinationstegnin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9" name="Kombinationstegnin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80" name="Kombinationstegnin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81" name="Kombinationstegnin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</p:grp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0800A-BC2E-420B-BBC2-58E2586B4970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7" name="linje" descr="Linjegrafik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Kombinationstegnin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9" name="Kombinationstegnin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0" name="Kombinationstegnin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1" name="Kombinationstegnin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2" name="Kombinationstegnin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3" name="Kombinationstegnin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4" name="Kombinationstegnin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5" name="Kombinationstegnin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" name="Kombinationstegnin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" name="Kombinationstegnin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" name="Kombinationstegnin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" name="Kombinationstegnin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" name="Kombinationstegnin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" name="Kombinationstegnin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" name="Kombinationstegnin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" name="Kombinationstegnin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4" name="Kombinationstegnin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5" name="Kombinationstegnin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6" name="Kombinationstegnin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7" name="Kombinationstegnin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8" name="Kombinationstegnin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9" name="Kombinationstegnin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0" name="Kombinationstegnin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1" name="Kombinationstegnin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2" name="Kombinationstegnin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3" name="Kombinationstegnin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4" name="Kombinationstegnin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5" name="Kombinationstegnin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6" name="Kombinationstegnin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7" name="Kombinationstegnin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8" name="Kombinationstegnin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39" name="Kombinationstegnin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0" name="Kombinationstegnin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1" name="Kombinationstegnin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2" name="Kombinationstegnin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3" name="Kombinationstegnin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4" name="Kombinationstegnin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5" name="Kombinationstegnin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6" name="Kombinationstegnin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7" name="Kombinationstegnin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8" name="Kombinationstegnin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49" name="Kombinationstegnin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0" name="Kombinationstegnin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1" name="Kombinationstegnin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2" name="Kombinationstegnin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3" name="Kombinationstegnin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4" name="Kombinationstegnin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5" name="Kombinationstegnin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6" name="Kombinationstegnin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7" name="Kombinationstegnin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8" name="Kombinationstegnin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59" name="Kombinationstegnin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0" name="Kombinationstegnin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1" name="Kombinationstegnin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2" name="Kombinationstegnin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3" name="Kombinationstegnin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4" name="Kombinationstegnin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5" name="Kombinationstegnin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6" name="Kombinationstegnin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7" name="Kombinationstegnin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8" name="Kombinationstegnin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69" name="Kombinationstegnin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0" name="Kombinationstegnin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1" name="Kombinationstegnin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2" name="Kombinationstegnin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3" name="Kombinationstegnin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4" name="Kombinationstegnin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5" name="Kombinationstegnin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6" name="Kombinationstegnin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7" name="Kombinationstegnin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8" name="Kombinationstegnin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79" name="Kombinationstegnin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80" name="Kombinationstegnin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81" name="Kombinationstegnin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</p:grp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191AC3-9711-4970-9D32-2F8F7D2188FE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grpSp>
        <p:nvGrpSpPr>
          <p:cNvPr id="167" name="linje" descr="Linje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Kombinationstegnin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69" name="Kombinationstegnin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0" name="Kombinationstegnin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1" name="Kombinationstegnin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2" name="Kombinationstegnin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3" name="Kombinationstegnin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4" name="Kombinationstegnin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5" name="Kombinationstegnin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6" name="Kombinationstegnin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7" name="Kombinationstegnin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8" name="Kombinationstegnin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79" name="Kombinationstegnin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0" name="Kombinationstegnin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1" name="Kombinationstegnin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2" name="Kombinationstegnin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3" name="Kombinationstegnin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4" name="Kombinationstegnin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5" name="Kombinationstegnin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6" name="Kombinationstegnin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7" name="Kombinationstegnin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8" name="Kombinationstegnin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89" name="Kombinationstegnin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0" name="Kombinationstegnin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1" name="Kombinationstegnin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2" name="Kombinationstegnin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3" name="Kombinationstegnin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4" name="Kombinationstegnin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5" name="Kombinationstegnin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6" name="Kombinationstegnin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7" name="Kombinationstegnin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8" name="Kombinationstegnin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199" name="Kombinationstegnin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0" name="Kombinationstegnin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1" name="Kombinationstegnin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2" name="Kombinationstegnin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3" name="Kombinationstegnin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4" name="Kombinationstegnin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5" name="Kombinationstegnin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6" name="Kombinationstegnin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7" name="Kombinationstegnin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8" name="Kombinationstegnin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09" name="Kombinationstegnin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0" name="Kombinationstegnin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1" name="Kombinationstegnin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2" name="Kombinationstegnin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3" name="Kombinationstegnin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4" name="Kombinationstegnin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5" name="Kombinationstegnin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6" name="Kombinationstegnin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7" name="Kombinationstegnin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8" name="Kombinationstegnin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19" name="Kombinationstegnin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0" name="Kombinationstegnin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1" name="Kombinationstegnin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2" name="Kombinationstegnin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3" name="Kombinationstegnin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4" name="Kombinationstegnin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5" name="Kombinationstegnin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6" name="Kombinationstegnin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7" name="Kombinationstegnin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8" name="Kombinationstegnin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29" name="Kombinationstegnin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0" name="Kombinationstegnin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1" name="Kombinationstegnin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2" name="Kombinationstegnin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3" name="Kombinationstegnin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4" name="Kombinationstegnin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5" name="Kombinationstegnin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6" name="Kombinationstegnin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7" name="Kombinationstegnin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8" name="Kombinationstegnin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39" name="Kombinationstegnin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40" name="Kombinationstegnin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  <p:sp>
          <p:nvSpPr>
            <p:cNvPr id="241" name="Kombinationstegnin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noProof="0" dirty="0">
                <a:ln>
                  <a:noFill/>
                </a:ln>
              </a:endParaRPr>
            </a:p>
          </p:txBody>
        </p:sp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4C8137-B311-4E87-9B77-1EE782418BE7}" type="datetime1">
              <a:rPr lang="da-DK" noProof="0" smtClean="0"/>
              <a:t>10-03-2025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255" name="linje" descr="Linjegrafik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Kombinationstegnin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57" name="Kombinationstegnin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58" name="Kombinationstegnin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59" name="Kombinationstegnin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0" name="Kombinationstegnin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1" name="Kombinationstegnin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2" name="Kombinationstegnin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3" name="Kombinationstegnin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4" name="Kombinationstegnin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5" name="Kombinationstegnin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6" name="Kombinationstegnin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7" name="Kombinationstegnin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8" name="Kombinationstegnin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69" name="Kombinationstegnin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0" name="Kombinationstegnin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1" name="Kombinationstegnin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2" name="Kombinationstegnin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3" name="Kombinationstegnin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4" name="Kombinationstegnin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5" name="Kombinationstegnin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6" name="Kombinationstegnin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7" name="Kombinationstegnin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8" name="Kombinationstegnin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79" name="Kombinationstegnin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0" name="Kombinationstegnin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1" name="Kombinationstegnin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2" name="Kombinationstegnin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3" name="Kombinationstegnin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4" name="Kombinationstegnin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5" name="Kombinationstegnin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6" name="Kombinationstegnin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7" name="Kombinationstegnin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8" name="Kombinationstegnin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89" name="Kombinationstegnin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0" name="Kombinationstegnin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1" name="Kombinationstegnin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2" name="Kombinationstegnin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3" name="Kombinationstegnin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4" name="Kombinationstegnin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5" name="Kombinationstegnin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6" name="Kombinationstegnin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7" name="Kombinationstegnin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8" name="Kombinationstegnin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299" name="Kombinationstegnin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0" name="Kombinationstegnin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1" name="Kombinationstegnin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2" name="Kombinationstegnin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3" name="Kombinationstegnin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4" name="Kombinationstegnin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5" name="Kombinationstegnin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6" name="Kombinationstegnin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7" name="Kombinationstegnin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8" name="Kombinationstegnin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09" name="Kombinationstegnin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0" name="Kombinationstegnin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1" name="Kombinationstegnin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2" name="Kombinationstegnin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3" name="Kombinationstegnin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4" name="Kombinationstegnin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5" name="Kombinationstegnin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6" name="Kombinationstegnin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7" name="Kombinationstegnin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8" name="Kombinationstegnin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19" name="Kombinationstegnin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0" name="Kombinationstegnin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1" name="Kombinationstegnin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2" name="Kombinationstegnin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3" name="Kombinationstegnin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4" name="Kombinationstegnin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5" name="Kombinationstegnin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6" name="Kombinationstegnin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7" name="Kombinationstegnin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8" name="Kombinationstegnin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29" name="Kombinationstegnin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0" name="Kombinationstegnin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1" name="Kombinationstegnin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2" name="Kombinationstegnin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3" name="Kombinationstegnin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4" name="Kombinationstegnin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5" name="Kombinationstegnin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6" name="Kombinationstegnin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7" name="Kombinationstegnin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8" name="Kombinationstegnin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39" name="Kombinationstegnin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0" name="Kombinationstegnin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1" name="Kombinationstegnin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2" name="Kombinationstegnin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3" name="Kombinationstegnin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4" name="Kombinationstegnin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5" name="Kombinationstegnin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6" name="Kombinationstegnin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7" name="Kombinationstegnin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8" name="Kombinationstegnin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49" name="Kombinationstegnin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0" name="Kombinationstegnin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1" name="Kombinationstegnin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2" name="Kombinationstegnin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3" name="Kombinationstegnin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4" name="Kombinationstegnin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5" name="Kombinationstegnin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6" name="Kombinationstegnin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7" name="Kombinationstegnin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8" name="Kombinationstegnin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59" name="Kombinationstegnin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0" name="Kombinationstegnin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1" name="Kombinationstegnin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2" name="Kombinationstegnin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3" name="Kombinationstegnin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4" name="Kombinationstegnin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5" name="Kombinationstegnin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6" name="Kombinationstegnin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7" name="Kombinationstegnin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8" name="Kombinationstegnin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69" name="Kombinationstegnin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0" name="Kombinationstegnin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1" name="Kombinationstegnin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2" name="Kombinationstegnin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3" name="Kombinationstegnin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4" name="Kombinationstegnin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5" name="Kombinationstegnin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6" name="Kombinationstegnin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7" name="Kombinationstegnin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  <p:sp>
          <p:nvSpPr>
            <p:cNvPr id="378" name="Kombinationstegnin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/>
            </a:p>
          </p:txBody>
        </p:sp>
      </p:grp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9C712-E677-4C52-B387-7616494AE3FE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158" name="linje" descr="Linje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Kombinationstegnin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0" name="Kombinationstegnin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1" name="Kombinationstegnin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2" name="Kombinationstegnin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3" name="Kombinationstegnin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4" name="Kombinationstegnin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5" name="Kombinationstegnin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6" name="Kombinationstegnin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7" name="Kombinationstegnin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8" name="Kombinationstegnin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9" name="Kombinationstegnin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0" name="Kombinationstegnin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1" name="Kombinationstegnin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2" name="Kombinationstegnin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3" name="Kombinationstegnin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4" name="Kombinationstegnin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5" name="Kombinationstegnin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6" name="Kombinationstegnin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7" name="Kombinationstegnin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8" name="Kombinationstegnin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9" name="Kombinationstegnin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0" name="Kombinationstegnin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1" name="Kombinationstegnin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2" name="Kombinationstegnin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3" name="Kombinationstegnin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4" name="Kombinationstegnin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5" name="Kombinationstegnin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6" name="Kombinationstegnin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7" name="Kombinationstegnin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8" name="Kombinationstegnin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9" name="Kombinationstegnin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0" name="Kombinationstegnin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1" name="Kombinationstegnin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2" name="Kombinationstegnin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3" name="Kombinationstegnin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4" name="Kombinationstegnin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5" name="Kombinationstegnin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6" name="Kombinationstegnin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7" name="Kombinationstegnin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8" name="Kombinationstegnin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9" name="Kombinationstegnin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0" name="Kombinationstegnin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1" name="Kombinationstegnin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2" name="Kombinationstegnin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3" name="Kombinationstegnin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4" name="Kombinationstegnin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5" name="Kombinationstegnin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6" name="Kombinationstegnin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7" name="Kombinationstegnin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8" name="Kombinationstegnin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9" name="Kombinationstegnin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0" name="Kombinationstegnin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1" name="Kombinationstegnin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2" name="Kombinationstegnin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3" name="Kombinationstegnin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4" name="Kombinationstegnin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5" name="Kombinationstegnin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6" name="Kombinationstegnin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7" name="Kombinationstegnin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8" name="Kombinationstegnin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9" name="Kombinationstegnin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0" name="Kombinationstegnin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1" name="Kombinationstegnin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2" name="Kombinationstegnin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3" name="Kombinationstegnin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4" name="Kombinationstegnin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5" name="Kombinationstegnin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6" name="Kombinationstegnin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7" name="Kombinationstegnin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8" name="Kombinationstegnin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9" name="Kombinationstegnin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0" name="Kombinationstegnin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1" name="Kombinationstegnin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2" name="Kombinationstegnin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</p:grp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0EFCC-5644-4822-8F39-0DEE05D61CA4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160" name="linje" descr="Linje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Kombinationstegnin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2" name="Kombinationstegnin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3" name="Kombinationstegnin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4" name="Kombinationstegnin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5" name="Kombinationstegnin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6" name="Kombinationstegnin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7" name="Kombinationstegnin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8" name="Kombinationstegnin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9" name="Kombinationstegnin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0" name="Kombinationstegnin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1" name="Kombinationstegnin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2" name="Kombinationstegnin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3" name="Kombinationstegnin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4" name="Kombinationstegnin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5" name="Kombinationstegnin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6" name="Kombinationstegnin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7" name="Kombinationstegnin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8" name="Kombinationstegnin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9" name="Kombinationstegnin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0" name="Kombinationstegnin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1" name="Kombinationstegnin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2" name="Kombinationstegnin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3" name="Kombinationstegnin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4" name="Kombinationstegnin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5" name="Kombinationstegnin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6" name="Kombinationstegnin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7" name="Kombinationstegnin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8" name="Kombinationstegnin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9" name="Kombinationstegnin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0" name="Kombinationstegnin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1" name="Kombinationstegnin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2" name="Kombinationstegnin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3" name="Kombinationstegnin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4" name="Kombinationstegnin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5" name="Kombinationstegnin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6" name="Kombinationstegnin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7" name="Kombinationstegnin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8" name="Kombinationstegnin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9" name="Kombinationstegnin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0" name="Kombinationstegnin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1" name="Kombinationstegnin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2" name="Kombinationstegnin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3" name="Kombinationstegnin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4" name="Kombinationstegnin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5" name="Kombinationstegnin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6" name="Kombinationstegnin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7" name="Kombinationstegnin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8" name="Kombinationstegnin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9" name="Kombinationstegnin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0" name="Kombinationstegnin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1" name="Kombinationstegnin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2" name="Kombinationstegnin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3" name="Kombinationstegnin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4" name="Kombinationstegnin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5" name="Kombinationstegnin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6" name="Kombinationstegnin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7" name="Kombinationstegnin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8" name="Kombinationstegnin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9" name="Kombinationstegnin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0" name="Kombinationstegnin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1" name="Kombinationstegnin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2" name="Kombinationstegnin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3" name="Kombinationstegnin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4" name="Kombinationstegnin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5" name="Kombinationstegnin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6" name="Kombinationstegnin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7" name="Kombinationstegnin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8" name="Kombinationstegnin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9" name="Kombinationstegnin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0" name="Kombinationstegnin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1" name="Kombinationstegnin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2" name="Kombinationstegnin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3" name="Kombinationstegnin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4" name="Kombinationstegnin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</p:grp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22C3D4-773E-4853-A4C4-2BBF96061B1B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  <p:sp>
        <p:nvSpPr>
          <p:cNvPr id="85" name="Pladsholder til indhold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grpSp>
        <p:nvGrpSpPr>
          <p:cNvPr id="156" name="linje" descr="Linjegrafik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Kombinationstegnin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58" name="Kombinationstegnin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59" name="Kombinationstegnin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0" name="Kombinationstegnin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1" name="Kombinationstegnin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2" name="Kombinationstegnin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3" name="Kombinationstegnin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4" name="Kombinationstegnin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5" name="Kombinationstegnin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6" name="Kombinationstegnin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7" name="Kombinationstegnin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8" name="Kombinationstegnin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69" name="Kombinationstegnin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0" name="Kombinationstegnin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1" name="Kombinationstegnin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2" name="Kombinationstegnin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3" name="Kombinationstegnin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4" name="Kombinationstegnin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5" name="Kombinationstegnin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6" name="Kombinationstegnin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7" name="Kombinationstegnin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8" name="Kombinationstegnin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79" name="Kombinationstegnin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0" name="Kombinationstegnin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1" name="Kombinationstegnin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2" name="Kombinationstegnin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3" name="Kombinationstegnin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4" name="Kombinationstegnin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5" name="Kombinationstegnin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6" name="Kombinationstegnin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7" name="Kombinationstegnin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8" name="Kombinationstegnin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89" name="Kombinationstegnin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0" name="Kombinationstegnin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1" name="Kombinationstegnin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2" name="Kombinationstegnin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3" name="Kombinationstegnin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4" name="Kombinationstegnin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5" name="Kombinationstegnin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6" name="Kombinationstegnin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7" name="Kombinationstegnin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8" name="Kombinationstegnin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199" name="Kombinationstegnin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0" name="Kombinationstegnin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1" name="Kombinationstegnin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2" name="Kombinationstegnin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3" name="Kombinationstegnin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4" name="Kombinationstegnin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5" name="Kombinationstegnin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6" name="Kombinationstegnin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7" name="Kombinationstegnin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8" name="Kombinationstegnin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09" name="Kombinationstegnin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0" name="Kombinationstegnin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1" name="Kombinationstegnin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2" name="Kombinationstegnin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3" name="Kombinationstegnin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4" name="Kombinationstegnin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5" name="Kombinationstegnin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6" name="Kombinationstegnin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7" name="Kombinationstegnin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8" name="Kombinationstegnin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19" name="Kombinationstegnin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0" name="Kombinationstegnin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1" name="Kombinationstegnin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2" name="Kombinationstegnin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3" name="Kombinationstegnin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4" name="Kombinationstegnin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5" name="Kombinationstegnin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6" name="Kombinationstegnin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7" name="Kombinationstegnin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8" name="Kombinationstegnin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29" name="Kombinationstegnin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  <p:sp>
          <p:nvSpPr>
            <p:cNvPr id="230" name="Kombinationstegnin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a-DK" dirty="0">
                <a:ln>
                  <a:noFill/>
                </a:ln>
              </a:endParaRPr>
            </a:p>
          </p:txBody>
        </p:sp>
      </p:grp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599742-ED83-43A0-BDE9-36A9334DB1BF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CDF4AA-14BB-4703-AF7C-B757E9E729E6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grpSp>
        <p:nvGrpSpPr>
          <p:cNvPr id="615" name="ramme" descr="Feltgrafi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Kombinationstegnin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Kombinationstegnin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Kombinationstegnin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Kombinationstegnin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Kombinationstegnin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Kombinationstegnin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Kombinationstegnin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Kombinationstegnin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Kombinationstegnin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Kombinationstegnin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Kombinationstegnin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Kombinationstegnin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Kombinationstegnin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Kombinationstegnin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Kombinationstegnin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Kombinationstegnin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Kombinationstegnin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Kombinationstegnin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Kombinationstegnin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Kombinationstegnin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Kombinationstegnin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Kombinationstegnin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Kombinationstegnin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Kombinationstegnin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Kombinationstegnin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Kombinationstegnin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Kombinationstegnin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Kombinationstegnin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Kombinationstegnin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Kombinationstegnin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Kombinationstegnin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Kombinationstegnin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Kombinationstegnin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Kombinationstegnin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Kombinationstegnin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Kombinationstegnin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Kombinationstegnin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Kombinationstegnin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Kombinationstegnin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Kombinationstegnin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Kombinationstegnin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Kombinationstegnin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Kombinationstegnin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Kombinationstegnin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Kombinationstegnin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Kombinationstegnin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Kombinationstegnin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Kombinationstegnin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Kombinationstegnin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Kombinationstegnin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Kombinationstegnin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Kombinationstegnin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Kombinationstegnin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Kombinationstegnin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Kombinationstegnin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Kombinationstegnin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Kombinationstegnin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Kombinationstegnin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Kombinationstegnin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Kombinationstegnin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Kombinationstegnin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Kombinationstegnin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Kombinationstegnin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Kombinationstegnin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Kombinationstegnin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Kombinationstegnin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Kombinationstegnin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Kombinationstegnin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Kombinationstegnin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Kombinationstegnin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Kombinationstegnin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Kombinationstegnin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Kombinationstegnin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Kombinationstegnin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Kombinationstegnin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Kombinationstegnin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Kombinationstegnin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Kombinationstegnin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Kombinationstegnin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Kombinationstegnin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Kombinationstegnin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Kombinationstegnin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Kombinationstegnin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Kombinationstegnin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Kombinationstegnin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Kombinationstegnin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Kombinationstegnin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Kombinationstegnin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Kombinationstegnin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Kombinationstegnin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Kombinationstegnin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Kombinationstegnin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Kombinationstegnin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Kombinationstegnin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Kombinationstegnin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Kombinationstegnin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Kombinationstegnin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Kombinationstegnin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Kombinationstegnin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Kombinationstegnin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Kombinationstegnin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Kombinationstegnin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Kombinationstegnin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Kombinationstegnin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Kombinationstegnin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Kombinationstegnin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Kombinationstegnin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Kombinationstegnin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Kombinationstegnin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Kombinationstegnin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Kombinationstegnin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Kombinationstegnin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Kombinationstegnin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Kombinationstegnin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Kombinationstegnin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Kombinationstegnin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Kombinationstegnin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Kombinationstegnin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Kombinationstegnin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Kombinationstegnin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Kombinationstegnin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Kombinationstegnin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Kombinationstegnin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Kombinationstegnin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Kombinationstegnin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Kombinationstegnin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Kombinationstegnin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Kombinationstegnin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Kombinationstegnin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Kombinationstegnin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Kombinationstegnin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Kombinationstegnin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Kombinationstegnin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Kombinationstegnin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Kombinationstegnin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Kombinationstegnin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Kombinationstegnin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Kombinationstegnin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Kombinationstegnin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Kombinationstegnin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Kombinationstegnin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Kombinationstegnin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Kombinationstegnin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Kombinationstegnin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Kombinationstegnin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Kombinationstegnin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Kombinationstegnin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Kombinationstegnin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Kombinationstegnin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Kombinationstegnin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Kombinationstegnin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Kombinationstegnin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Kombinationstegnin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Kombinationstegnin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Kombinationstegnin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Kombinationstegnin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Kombinationstegnin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Kombinationstegnin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Kombinationstegnin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Kombinationstegnin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Kombinationstegnin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Kombinationstegnin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Kombinationstegnin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Kombinationstegnin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Kombinationstegnin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Kombinationstegnin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Kombinationstegnin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Kombinationstegnin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Kombinationstegnin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Kombinationstegnin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Kombinationstegnin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Kombinationstegnin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Kombinationstegnin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Kombinationstegnin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Kombinationstegnin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Kombinationstegnin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Kombinationstegnin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Kombinationstegnin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Kombinationstegnin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Kombinationstegnin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Kombinationstegnin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Kombinationstegnin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Kombinationstegnin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Kombinationstegnin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Kombinationstegnin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Kombinationstegnin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Kombinationstegnin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Kombinationstegnin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Kombinationstegnin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Kombinationstegnin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Kombinationstegnin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Kombinationstegnin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Kombinationstegnin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Kombinationstegnin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Kombinationstegnin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Kombinationstegnin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Kombinationstegnin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Kombinationstegnin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Kombinationstegnin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Kombinationstegnin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Kombinationstegnin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Kombinationstegnin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Kombinationstegnin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Kombinationstegnin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Kombinationstegnin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Kombinationstegnin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Kombinationstegnin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Kombinationstegnin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Kombinationstegnin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Kombinationstegnin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Kombinationstegnin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Kombinationstegnin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Kombinationstegnin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Kombinationstegnin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Kombinationstegnin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Kombinationstegnin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Kombinationstegnin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Kombinationstegnin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Kombinationstegnin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Kombinationstegnin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Kombinationstegnin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Kombinationstegnin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Kombinationstegnin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Kombinationstegnin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Kombinationstegnin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Kombinationstegnin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Kombinationstegnin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Kombinationstegnin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Kombinationstegnin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Kombinationstegnin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Kombinationstegnin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Kombinationstegnin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Kombinationstegnin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Kombinationstegnin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Kombinationstegnin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Kombinationstegnin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Kombinationstegnin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Kombinationstegnin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Kombinationstegnin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Kombinationstegnin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Kombinationstegnin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Kombinationstegnin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Kombinationstegnin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Kombinationstegnin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Kombinationstegnin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Kombinationstegnin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Kombinationstegnin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Kombinationstegnin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Kombinationstegnin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Kombinationstegnin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Kombinationstegnin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Kombinationstegnin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Kombinationstegnin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Kombinationstegnin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Kombinationstegnin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Kombinationstegnin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Kombinationstegnin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Kombinationstegnin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Kombinationstegnin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Kombinationstegnin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Kombinationstegnin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Kombinationstegnin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Kombinationstegnin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Kombinationstegnin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Kombinationstegnin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Kombinationstegnin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Kombinationstegnin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Kombinationstegnin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Kombinationstegnin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Kombinationstegnin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Kombinationstegnin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Kombinationstegnin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Kombinationstegnin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Kombinationstegnin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Kombinationstegnin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Kombinationstegnin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Kombinationstegnin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Kombinationstegnin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Kombinationstegnin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Kombinationstegnin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Kombinationstegnin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Kombinationstegnin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Kombinationstegnin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Kombinationstegnin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Kombinationstegnin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Kombinationstegnin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Kombinationstegnin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Kombinationstegnin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Kombinationstegnin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Kombinationstegnin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Kombinationstegnin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Kombinationstegnin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Kombinationstegnin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Kombinationstegnin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Kombinationstegnin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Kombinationstegnin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99C4C-5802-4191-B4A1-8F18CD4BDB2B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 descr="En tom pladsholder til at tilføje et billede. Klik på pladsholderen, og vælg det billede, du vil tilføje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grpSp>
        <p:nvGrpSpPr>
          <p:cNvPr id="614" name="ramme" descr="Feltgrafi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Kombinationstegnin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Kombinationstegnin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Kombinationstegnin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Kombinationstegnin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Kombinationstegnin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Kombinationstegnin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Kombinationstegnin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Kombinationstegnin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Kombinationstegnin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Kombinationstegnin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Kombinationstegnin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Kombinationstegnin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Kombinationstegnin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Kombinationstegnin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Kombinationstegnin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Kombinationstegnin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Kombinationstegnin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Kombinationstegnin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Kombinationstegnin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Kombinationstegnin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Kombinationstegnin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Kombinationstegnin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Kombinationstegnin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Kombinationstegnin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Kombinationstegnin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Kombinationstegnin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Kombinationstegnin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Kombinationstegnin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Kombinationstegnin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Kombinationstegnin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Kombinationstegnin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Kombinationstegnin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Kombinationstegnin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Kombinationstegnin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Kombinationstegnin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Kombinationstegnin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Kombinationstegnin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Kombinationstegnin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Kombinationstegnin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Kombinationstegnin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Kombinationstegnin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Kombinationstegnin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Kombinationstegnin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Kombinationstegnin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Kombinationstegnin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Kombinationstegnin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Kombinationstegnin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Kombinationstegnin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Kombinationstegnin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Kombinationstegnin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Kombinationstegnin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Kombinationstegnin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Kombinationstegnin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Kombinationstegnin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Kombinationstegnin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Kombinationstegnin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Kombinationstegnin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Kombinationstegnin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Kombinationstegnin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Kombinationstegnin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Kombinationstegnin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Kombinationstegnin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Kombinationstegnin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Kombinationstegnin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Kombinationstegnin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Kombinationstegnin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Kombinationstegnin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Kombinationstegnin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Kombinationstegnin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Kombinationstegnin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Kombinationstegnin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Kombinationstegnin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Kombinationstegnin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Kombinationstegnin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Kombinationstegnin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Kombinationstegnin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Kombinationstegnin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Kombinationstegnin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Kombinationstegnin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Kombinationstegnin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Kombinationstegnin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Kombinationstegnin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Kombinationstegnin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Kombinationstegnin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Kombinationstegnin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Kombinationstegnin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Kombinationstegnin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Kombinationstegnin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Kombinationstegnin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Kombinationstegnin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Kombinationstegnin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Kombinationstegnin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Kombinationstegnin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Kombinationstegnin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Kombinationstegnin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Kombinationstegnin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Kombinationstegnin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Kombinationstegnin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Kombinationstegnin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Kombinationstegnin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Kombinationstegnin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Kombinationstegnin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Kombinationstegnin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Kombinationstegnin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Kombinationstegnin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Kombinationstegnin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Kombinationstegnin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Kombinationstegnin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Kombinationstegnin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Kombinationstegnin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Kombinationstegnin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Kombinationstegnin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Kombinationstegnin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Kombinationstegnin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Kombinationstegnin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Kombinationstegnin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Kombinationstegnin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Kombinationstegnin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Kombinationstegnin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Kombinationstegnin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Kombinationstegnin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Kombinationstegnin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Kombinationstegnin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Kombinationstegnin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Kombinationstegnin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Kombinationstegnin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Kombinationstegnin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Kombinationstegnin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Kombinationstegnin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Kombinationstegnin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Kombinationstegnin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Kombinationstegnin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Kombinationstegnin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Kombinationstegnin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Kombinationstegnin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Kombinationstegnin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Kombinationstegnin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Kombinationstegnin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Kombinationstegnin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Kombinationstegnin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Kombinationstegnin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Kombinationstegnin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Kombinationstegnin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Kombinationstegnin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Kombinationstegnin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Kombinationstegnin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Kombinationstegnin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Kombinationstegnin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Kombinationstegnin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Kombinationstegnin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Kombinationstegnin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Kombinationstegnin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Kombinationstegnin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Kombinationstegnin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Kombinationstegnin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Kombinationstegnin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Kombinationstegnin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Kombinationstegnin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Kombinationstegnin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Kombinationstegnin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Kombinationstegnin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Kombinationstegnin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Kombinationstegnin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Kombinationstegnin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Kombinationstegnin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Kombinationstegnin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Kombinationstegnin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Kombinationstegnin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Kombinationstegnin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Kombinationstegnin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Kombinationstegnin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Kombinationstegnin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Kombinationstegnin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Kombinationstegnin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Kombinationstegnin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Kombinationstegnin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Kombinationstegnin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Kombinationstegnin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Kombinationstegnin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Kombinationstegnin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Kombinationstegnin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Kombinationstegnin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Kombinationstegnin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Kombinationstegnin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Kombinationstegnin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Kombinationstegnin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Kombinationstegnin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Kombinationstegnin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Kombinationstegnin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Kombinationstegnin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Kombinationstegnin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Kombinationstegnin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Kombinationstegnin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Kombinationstegnin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Kombinationstegnin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Kombinationstegnin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Kombinationstegnin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Kombinationstegnin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Kombinationstegnin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Kombinationstegnin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Kombinationstegnin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Kombinationstegnin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Kombinationstegnin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Kombinationstegnin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Kombinationstegnin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Kombinationstegnin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Kombinationstegnin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Kombinationstegnin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Kombinationstegnin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Kombinationstegnin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Kombinationstegnin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Kombinationstegnin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Kombinationstegnin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Kombinationstegnin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Kombinationstegnin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Kombinationstegnin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Kombinationstegnin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Kombinationstegnin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Kombinationstegnin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Kombinationstegnin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Kombinationstegnin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Kombinationstegnin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Kombinationstegnin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Kombinationstegnin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Kombinationstegnin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Kombinationstegnin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Kombinationstegnin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Kombinationstegnin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Kombinationstegnin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Kombinationstegnin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Kombinationstegnin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Kombinationstegnin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Kombinationstegnin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Kombinationstegnin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Kombinationstegnin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Kombinationstegnin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Kombinationstegnin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Kombinationstegnin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Kombinationstegnin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Kombinationstegnin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Kombinationstegnin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Kombinationstegnin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Kombinationstegnin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Kombinationstegnin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Kombinationstegnin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Kombinationstegnin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Kombinationstegnin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Kombinationstegnin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Kombinationstegnin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Kombinationstegnin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Kombinationstegnin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Kombinationstegnin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Kombinationstegnin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Kombinationstegnin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Kombinationstegnin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Kombinationstegnin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Kombinationstegnin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Kombinationstegnin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Kombinationstegnin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Kombinationstegnin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Kombinationstegnin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Kombinationstegnin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Kombinationstegnin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Kombinationstegnin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Kombinationstegnin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Kombinationstegnin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Kombinationstegnin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Kombinationstegnin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Kombinationstegnin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Kombinationstegnin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Kombinationstegnin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Kombinationstegnin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Kombinationstegnin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Kombinationstegnin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Kombinationstegnin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Kombinationstegnin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Kombinationstegnin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Kombinationstegnin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Kombinationstegnin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Kombinationstegnin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Kombinationstegnin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Kombinationstegnin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Kombinationstegnin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Kombinationstegnin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Kombinationstegnin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Kombinationstegnin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Kombinationstegnin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Kombinationstegnin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Kombinationstegnin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Kombinationstegnin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Kombinationstegnin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Kombinationstegnin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Kombinationstegnin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Kombinationstegnin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Kombinationstegnin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Kombinationstegnin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a-DK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714361-A0DC-4E42-9A21-11BA4A7A28B2}" type="datetime1">
              <a:rPr lang="da-DK" smtClean="0"/>
              <a:t>10-03-2025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da-DK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a-DK" noProof="0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/>
              <a:t>Rediger typografien i masterens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10F02B-7AC5-4464-9DE7-9D8C5FA889AC}" type="datetime1">
              <a:rPr lang="da-DK" noProof="0" smtClean="0"/>
              <a:t>10-03-2025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da-DK" noProof="0" smtClean="0"/>
              <a:pPr rtl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dirty="0"/>
              <a:t>Præstationer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a-DK" dirty="0"/>
              <a:t>Motivation og stress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1D9B2-4D54-47DF-A7AD-D81F295D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da-DK" dirty="0"/>
              <a:t>Diskuter med sidemanden</a:t>
            </a:r>
          </a:p>
        </p:txBody>
      </p:sp>
      <p:pic>
        <p:nvPicPr>
          <p:cNvPr id="5" name="Picture 2" descr="Norman Triplett and the Birth of Sport Psychology - YouTube">
            <a:extLst>
              <a:ext uri="{FF2B5EF4-FFF2-40B4-BE49-F238E27FC236}">
                <a16:creationId xmlns:a16="http://schemas.microsoft.com/office/drawing/2014/main" id="{0011EBED-408D-6A02-8828-356F4E27195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823"/>
          <a:stretch/>
        </p:blipFill>
        <p:spPr bwMode="auto">
          <a:xfrm>
            <a:off x="1745838" y="1884311"/>
            <a:ext cx="5669280" cy="40416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AC58152-D80A-4759-9FFD-70CB36B0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/>
          <a:p>
            <a:r>
              <a:rPr lang="da-DK" sz="2000" dirty="0"/>
              <a:t>Hvornår kan andres tilstedeværelse have positiv indflydelse på en præstationer, og hvornår de kan have negativ indflydelse?</a:t>
            </a:r>
          </a:p>
        </p:txBody>
      </p:sp>
    </p:spTree>
    <p:extLst>
      <p:ext uri="{BB962C8B-B14F-4D97-AF65-F5344CB8AC3E}">
        <p14:creationId xmlns:p14="http://schemas.microsoft.com/office/powerpoint/2010/main" val="34023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91A18-715E-22A1-C3C6-AE652A11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Problemstillinger i forløbet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96E4D0-97A6-62FD-389A-3F0B44594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Motivation:</a:t>
            </a:r>
          </a:p>
          <a:p>
            <a:r>
              <a:rPr lang="da-DK" dirty="0"/>
              <a:t>Hvordan motiveres vi til at præstere på et højt plan?</a:t>
            </a:r>
          </a:p>
          <a:p>
            <a:r>
              <a:rPr lang="da-DK" dirty="0"/>
              <a:t>Hvad skaber motivationen?</a:t>
            </a:r>
          </a:p>
          <a:p>
            <a:pPr marL="0" indent="0">
              <a:buNone/>
            </a:pPr>
            <a:r>
              <a:rPr lang="da-DK" dirty="0"/>
              <a:t>Præstationer:</a:t>
            </a:r>
          </a:p>
          <a:p>
            <a:r>
              <a:rPr lang="da-DK" dirty="0"/>
              <a:t>Hvilke faktorer har betydning for niveauet af vores præstationer (sportsligt eller akademisk)?</a:t>
            </a:r>
          </a:p>
          <a:p>
            <a:pPr marL="0" indent="0">
              <a:buNone/>
            </a:pPr>
            <a:r>
              <a:rPr lang="da-DK" dirty="0"/>
              <a:t>Transitioner:</a:t>
            </a:r>
          </a:p>
          <a:p>
            <a:r>
              <a:rPr lang="da-DK" dirty="0"/>
              <a:t>Hvad sker der, når vi står over for store skift i vores liv?</a:t>
            </a:r>
          </a:p>
          <a:p>
            <a:endParaRPr lang="da-DK" dirty="0"/>
          </a:p>
        </p:txBody>
      </p:sp>
      <p:pic>
        <p:nvPicPr>
          <p:cNvPr id="1026" name="Picture 2" descr="JJ Watt is overcome with emotion as he is taken out of the game near the end of fourth quarter against the San Francisco 49ers.">
            <a:extLst>
              <a:ext uri="{FF2B5EF4-FFF2-40B4-BE49-F238E27FC236}">
                <a16:creationId xmlns:a16="http://schemas.microsoft.com/office/drawing/2014/main" id="{68A0C72D-A971-8F39-283C-2A79DE7C27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1905001"/>
            <a:ext cx="3736032" cy="21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t looks on after the game against the 49ers.">
            <a:extLst>
              <a:ext uri="{FF2B5EF4-FFF2-40B4-BE49-F238E27FC236}">
                <a16:creationId xmlns:a16="http://schemas.microsoft.com/office/drawing/2014/main" id="{C5B35322-1868-FFF0-6326-954F40B95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3429000"/>
            <a:ext cx="3736032" cy="21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a Tagovailoa's Injury Wasn't Just a Failure of Protocol | The New Yorker">
            <a:extLst>
              <a:ext uri="{FF2B5EF4-FFF2-40B4-BE49-F238E27FC236}">
                <a16:creationId xmlns:a16="http://schemas.microsoft.com/office/drawing/2014/main" id="{FD4C2F04-BA57-BAAB-D29D-CC5B9EE6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4778530"/>
            <a:ext cx="3448000" cy="19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da-DK" dirty="0"/>
              <a:t>Individperspektiv</a:t>
            </a:r>
          </a:p>
        </p:txBody>
      </p:sp>
      <p:pic>
        <p:nvPicPr>
          <p:cNvPr id="1030" name="Picture 6" descr="Billedresultat for individ præstation sport&quot;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21846" y="1700808"/>
            <a:ext cx="4140518" cy="31036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ounded Rectangle 5" hidden="1"/>
          <p:cNvSpPr/>
          <p:nvPr/>
        </p:nvSpPr>
        <p:spPr>
          <a:xfrm>
            <a:off x="12341185" y="153254"/>
            <a:ext cx="1295063" cy="6551493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>
              <a:spcAft>
                <a:spcPts val="600"/>
              </a:spcAft>
            </a:pPr>
            <a:r>
              <a:rPr lang="da"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pPr rtl="0">
              <a:spcAft>
                <a:spcPts val="600"/>
              </a:spcAft>
            </a:pPr>
            <a:r>
              <a:rPr lang="da" sz="1200" i="1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pPr rtl="0">
              <a:spcAft>
                <a:spcPts val="600"/>
              </a:spcAft>
            </a:pPr>
            <a:r>
              <a:rPr lang="da" sz="1200" i="1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1FB617-33F7-9F6A-2408-A65CEF73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700808"/>
            <a:ext cx="5513668" cy="31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da-DK" dirty="0"/>
              <a:t>Gruppeperspektiv</a:t>
            </a:r>
          </a:p>
        </p:txBody>
      </p:sp>
      <p:pic>
        <p:nvPicPr>
          <p:cNvPr id="5" name="Pladsholder til billede 4" descr="Basketball-spillere med hævede hænder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2412" y="1884310"/>
            <a:ext cx="4139952" cy="3923755"/>
          </a:xfrm>
          <a:noFill/>
        </p:spPr>
      </p:pic>
      <p:sp>
        <p:nvSpPr>
          <p:cNvPr id="6" name="Rounded Rectangle 5" hidden="1"/>
          <p:cNvSpPr/>
          <p:nvPr/>
        </p:nvSpPr>
        <p:spPr>
          <a:xfrm>
            <a:off x="12341185" y="153254"/>
            <a:ext cx="1295063" cy="6551493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>
              <a:spcAft>
                <a:spcPts val="600"/>
              </a:spcAft>
            </a:pPr>
            <a:r>
              <a:rPr lang="da"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pPr rtl="0">
              <a:spcAft>
                <a:spcPts val="600"/>
              </a:spcAft>
            </a:pPr>
            <a:r>
              <a:rPr lang="da" sz="1200" i="1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pPr rtl="0">
              <a:spcAft>
                <a:spcPts val="600"/>
              </a:spcAft>
            </a:pPr>
            <a:r>
              <a:rPr lang="da" sz="1200" i="1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2050" name="Picture 2" descr="Viborg KatedralsKole">
            <a:extLst>
              <a:ext uri="{FF2B5EF4-FFF2-40B4-BE49-F238E27FC236}">
                <a16:creationId xmlns:a16="http://schemas.microsoft.com/office/drawing/2014/main" id="{CA592309-0B44-E677-198B-E8EE04F4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84" y="1884310"/>
            <a:ext cx="5397752" cy="29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Er der problemstillinger, I gerne vil arbejde med?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Tal med sidemanden og skriv under Elevfeedback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motiverer os til </a:t>
            </a:r>
            <a:r>
              <a:rPr lang="da-DK"/>
              <a:t>at præstere?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Og hvad skaber motivationen?</a:t>
            </a:r>
          </a:p>
        </p:txBody>
      </p:sp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vle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9_TF02804846_TF02804846" id="{745A97AB-20DD-48C4-B838-3AE64DD49447}" vid="{FB828B64-C554-4399-8AB5-A38029D46215}"/>
    </a:ext>
  </a:extLst>
</a:theme>
</file>

<file path=ppt/theme/theme2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tavleundervisning (widescreen)</Template>
  <TotalTime>271</TotalTime>
  <Words>299</Words>
  <Application>Microsoft Office PowerPoint</Application>
  <PresentationFormat>Brugerdefineret</PresentationFormat>
  <Paragraphs>38</Paragraphs>
  <Slides>7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Arial</vt:lpstr>
      <vt:lpstr>Consolas</vt:lpstr>
      <vt:lpstr>Corbel</vt:lpstr>
      <vt:lpstr>Georgia</vt:lpstr>
      <vt:lpstr>Wingdings</vt:lpstr>
      <vt:lpstr>Tavle 16 x 9</vt:lpstr>
      <vt:lpstr>Præstationer</vt:lpstr>
      <vt:lpstr>Diskuter med sidemanden</vt:lpstr>
      <vt:lpstr>Problemstillinger i forløbet</vt:lpstr>
      <vt:lpstr>Individperspektiv</vt:lpstr>
      <vt:lpstr>Gruppeperspektiv</vt:lpstr>
      <vt:lpstr>Er der problemstillinger, I gerne vil arbejde med?</vt:lpstr>
      <vt:lpstr>Hvad motiverer os til at præstere?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Præstationer</dc:title>
  <dc:creator>Britt Møldrup</dc:creator>
  <cp:lastModifiedBy>Britt Møldrup</cp:lastModifiedBy>
  <cp:revision>1</cp:revision>
  <dcterms:created xsi:type="dcterms:W3CDTF">2023-01-31T07:20:35Z</dcterms:created>
  <dcterms:modified xsi:type="dcterms:W3CDTF">2025-03-10T14:36:45Z</dcterms:modified>
</cp:coreProperties>
</file>