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57" r:id="rId4"/>
    <p:sldId id="268" r:id="rId5"/>
    <p:sldId id="269" r:id="rId6"/>
    <p:sldId id="270" r:id="rId7"/>
    <p:sldId id="260" r:id="rId8"/>
    <p:sldId id="259" r:id="rId9"/>
    <p:sldId id="261" r:id="rId10"/>
    <p:sldId id="262" r:id="rId11"/>
    <p:sldId id="263" r:id="rId12"/>
    <p:sldId id="264" r:id="rId13"/>
    <p:sldId id="265" r:id="rId14"/>
    <p:sldId id="271" r:id="rId15"/>
    <p:sldId id="272" r:id="rId1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0ACACD-2BF7-854F-9119-2B1A9CEC871B}" v="3" dt="2026-04-21T08:39:40.9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1"/>
    <p:restoredTop sz="94565"/>
  </p:normalViewPr>
  <p:slideViewPr>
    <p:cSldViewPr snapToGrid="0">
      <p:cViewPr varScale="1">
        <p:scale>
          <a:sx n="105" d="100"/>
          <a:sy n="105" d="100"/>
        </p:scale>
        <p:origin x="8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ara Jensen" userId="5e70cf2d-534e-4b57-be02-6afb43ed7e61" providerId="ADAL" clId="{ECF5B220-A270-5353-9202-B5452D27BE5F}"/>
    <pc:docChg chg="custSel addSld delSld modSld sldOrd">
      <pc:chgData name="Klara Jensen" userId="5e70cf2d-534e-4b57-be02-6afb43ed7e61" providerId="ADAL" clId="{ECF5B220-A270-5353-9202-B5452D27BE5F}" dt="2026-04-21T08:39:54.778" v="364" actId="14100"/>
      <pc:docMkLst>
        <pc:docMk/>
      </pc:docMkLst>
      <pc:sldChg chg="modSp">
        <pc:chgData name="Klara Jensen" userId="5e70cf2d-534e-4b57-be02-6afb43ed7e61" providerId="ADAL" clId="{ECF5B220-A270-5353-9202-B5452D27BE5F}" dt="2026-04-08T08:27:51.104" v="126" actId="1076"/>
        <pc:sldMkLst>
          <pc:docMk/>
          <pc:sldMk cId="3089057559" sldId="257"/>
        </pc:sldMkLst>
        <pc:picChg chg="mod">
          <ac:chgData name="Klara Jensen" userId="5e70cf2d-534e-4b57-be02-6afb43ed7e61" providerId="ADAL" clId="{ECF5B220-A270-5353-9202-B5452D27BE5F}" dt="2026-04-08T08:27:51.104" v="126" actId="1076"/>
          <ac:picMkLst>
            <pc:docMk/>
            <pc:sldMk cId="3089057559" sldId="257"/>
            <ac:picMk id="6" creationId="{DCA275DF-3577-7AF5-2843-2C34B9614F59}"/>
          </ac:picMkLst>
        </pc:picChg>
      </pc:sldChg>
      <pc:sldChg chg="modSp mod">
        <pc:chgData name="Klara Jensen" userId="5e70cf2d-534e-4b57-be02-6afb43ed7e61" providerId="ADAL" clId="{ECF5B220-A270-5353-9202-B5452D27BE5F}" dt="2026-04-21T08:29:33.837" v="230" actId="5793"/>
        <pc:sldMkLst>
          <pc:docMk/>
          <pc:sldMk cId="456828594" sldId="267"/>
        </pc:sldMkLst>
        <pc:spChg chg="mod">
          <ac:chgData name="Klara Jensen" userId="5e70cf2d-534e-4b57-be02-6afb43ed7e61" providerId="ADAL" clId="{ECF5B220-A270-5353-9202-B5452D27BE5F}" dt="2026-04-21T08:29:33.837" v="230" actId="5793"/>
          <ac:spMkLst>
            <pc:docMk/>
            <pc:sldMk cId="456828594" sldId="267"/>
            <ac:spMk id="3" creationId="{E89E70A7-212D-1142-DCB8-D2C14ACEE8CE}"/>
          </ac:spMkLst>
        </pc:spChg>
      </pc:sldChg>
      <pc:sldChg chg="modSp">
        <pc:chgData name="Klara Jensen" userId="5e70cf2d-534e-4b57-be02-6afb43ed7e61" providerId="ADAL" clId="{ECF5B220-A270-5353-9202-B5452D27BE5F}" dt="2026-04-08T08:27:59.070" v="128" actId="1076"/>
        <pc:sldMkLst>
          <pc:docMk/>
          <pc:sldMk cId="917895472" sldId="268"/>
        </pc:sldMkLst>
        <pc:picChg chg="mod">
          <ac:chgData name="Klara Jensen" userId="5e70cf2d-534e-4b57-be02-6afb43ed7e61" providerId="ADAL" clId="{ECF5B220-A270-5353-9202-B5452D27BE5F}" dt="2026-04-08T08:27:59.070" v="128" actId="1076"/>
          <ac:picMkLst>
            <pc:docMk/>
            <pc:sldMk cId="917895472" sldId="268"/>
            <ac:picMk id="4" creationId="{405005D2-9216-BE1C-0453-2B9236534A04}"/>
          </ac:picMkLst>
        </pc:picChg>
      </pc:sldChg>
      <pc:sldChg chg="new del">
        <pc:chgData name="Klara Jensen" userId="5e70cf2d-534e-4b57-be02-6afb43ed7e61" providerId="ADAL" clId="{ECF5B220-A270-5353-9202-B5452D27BE5F}" dt="2026-04-21T08:33:11.984" v="237" actId="2696"/>
        <pc:sldMkLst>
          <pc:docMk/>
          <pc:sldMk cId="1859299382" sldId="271"/>
        </pc:sldMkLst>
      </pc:sldChg>
      <pc:sldChg chg="modSp new mod">
        <pc:chgData name="Klara Jensen" userId="5e70cf2d-534e-4b57-be02-6afb43ed7e61" providerId="ADAL" clId="{ECF5B220-A270-5353-9202-B5452D27BE5F}" dt="2026-04-21T08:34:32.034" v="309" actId="20577"/>
        <pc:sldMkLst>
          <pc:docMk/>
          <pc:sldMk cId="3548635422" sldId="271"/>
        </pc:sldMkLst>
        <pc:spChg chg="mod">
          <ac:chgData name="Klara Jensen" userId="5e70cf2d-534e-4b57-be02-6afb43ed7e61" providerId="ADAL" clId="{ECF5B220-A270-5353-9202-B5452D27BE5F}" dt="2026-04-21T08:34:14.106" v="259" actId="20577"/>
          <ac:spMkLst>
            <pc:docMk/>
            <pc:sldMk cId="3548635422" sldId="271"/>
            <ac:spMk id="2" creationId="{3EB292C4-20ED-9ABC-C4D7-344DC7FD4876}"/>
          </ac:spMkLst>
        </pc:spChg>
        <pc:spChg chg="mod">
          <ac:chgData name="Klara Jensen" userId="5e70cf2d-534e-4b57-be02-6afb43ed7e61" providerId="ADAL" clId="{ECF5B220-A270-5353-9202-B5452D27BE5F}" dt="2026-04-21T08:34:32.034" v="309" actId="20577"/>
          <ac:spMkLst>
            <pc:docMk/>
            <pc:sldMk cId="3548635422" sldId="271"/>
            <ac:spMk id="3" creationId="{96EEC564-D074-2A93-99A2-38124B5861D1}"/>
          </ac:spMkLst>
        </pc:spChg>
      </pc:sldChg>
      <pc:sldChg chg="modSp new del mod ord">
        <pc:chgData name="Klara Jensen" userId="5e70cf2d-534e-4b57-be02-6afb43ed7e61" providerId="ADAL" clId="{ECF5B220-A270-5353-9202-B5452D27BE5F}" dt="2026-04-21T08:29:37.759" v="233" actId="2696"/>
        <pc:sldMkLst>
          <pc:docMk/>
          <pc:sldMk cId="1340956882" sldId="272"/>
        </pc:sldMkLst>
      </pc:sldChg>
      <pc:sldChg chg="addSp modSp add mod">
        <pc:chgData name="Klara Jensen" userId="5e70cf2d-534e-4b57-be02-6afb43ed7e61" providerId="ADAL" clId="{ECF5B220-A270-5353-9202-B5452D27BE5F}" dt="2026-04-21T08:39:54.778" v="364" actId="14100"/>
        <pc:sldMkLst>
          <pc:docMk/>
          <pc:sldMk cId="4229659065" sldId="272"/>
        </pc:sldMkLst>
        <pc:spChg chg="mod">
          <ac:chgData name="Klara Jensen" userId="5e70cf2d-534e-4b57-be02-6afb43ed7e61" providerId="ADAL" clId="{ECF5B220-A270-5353-9202-B5452D27BE5F}" dt="2026-04-21T08:37:33.946" v="310" actId="1076"/>
          <ac:spMkLst>
            <pc:docMk/>
            <pc:sldMk cId="4229659065" sldId="272"/>
            <ac:spMk id="12" creationId="{985EAFEB-DA74-6EC3-FFF8-58654A3550EE}"/>
          </ac:spMkLst>
        </pc:spChg>
        <pc:spChg chg="mod">
          <ac:chgData name="Klara Jensen" userId="5e70cf2d-534e-4b57-be02-6afb43ed7e61" providerId="ADAL" clId="{ECF5B220-A270-5353-9202-B5452D27BE5F}" dt="2026-04-21T08:37:53.010" v="314" actId="1076"/>
          <ac:spMkLst>
            <pc:docMk/>
            <pc:sldMk cId="4229659065" sldId="272"/>
            <ac:spMk id="13" creationId="{BF27A51B-1E19-EC95-3452-7582BDCD01C7}"/>
          </ac:spMkLst>
        </pc:spChg>
        <pc:spChg chg="mod">
          <ac:chgData name="Klara Jensen" userId="5e70cf2d-534e-4b57-be02-6afb43ed7e61" providerId="ADAL" clId="{ECF5B220-A270-5353-9202-B5452D27BE5F}" dt="2026-04-21T08:38:22.311" v="319" actId="1076"/>
          <ac:spMkLst>
            <pc:docMk/>
            <pc:sldMk cId="4229659065" sldId="272"/>
            <ac:spMk id="14" creationId="{B22625EC-0F43-69E0-4E70-C5765E219CA7}"/>
          </ac:spMkLst>
        </pc:spChg>
        <pc:spChg chg="add mod">
          <ac:chgData name="Klara Jensen" userId="5e70cf2d-534e-4b57-be02-6afb43ed7e61" providerId="ADAL" clId="{ECF5B220-A270-5353-9202-B5452D27BE5F}" dt="2026-04-21T08:39:28.323" v="358" actId="20577"/>
          <ac:spMkLst>
            <pc:docMk/>
            <pc:sldMk cId="4229659065" sldId="272"/>
            <ac:spMk id="19" creationId="{76840AC3-5183-81D3-2180-D486D09A25C2}"/>
          </ac:spMkLst>
        </pc:spChg>
        <pc:cxnChg chg="mod">
          <ac:chgData name="Klara Jensen" userId="5e70cf2d-534e-4b57-be02-6afb43ed7e61" providerId="ADAL" clId="{ECF5B220-A270-5353-9202-B5452D27BE5F}" dt="2026-04-21T08:38:52.278" v="323" actId="14100"/>
          <ac:cxnSpMkLst>
            <pc:docMk/>
            <pc:sldMk cId="4229659065" sldId="272"/>
            <ac:cxnSpMk id="5" creationId="{5E7BC91D-751C-3E63-314B-652DA451C647}"/>
          </ac:cxnSpMkLst>
        </pc:cxnChg>
        <pc:cxnChg chg="mod">
          <ac:chgData name="Klara Jensen" userId="5e70cf2d-534e-4b57-be02-6afb43ed7e61" providerId="ADAL" clId="{ECF5B220-A270-5353-9202-B5452D27BE5F}" dt="2026-04-21T08:39:54.778" v="364" actId="14100"/>
          <ac:cxnSpMkLst>
            <pc:docMk/>
            <pc:sldMk cId="4229659065" sldId="272"/>
            <ac:cxnSpMk id="6" creationId="{936383F2-8F7D-F5D6-0800-3A87E61A56A3}"/>
          </ac:cxnSpMkLst>
        </pc:cxnChg>
        <pc:cxnChg chg="mod">
          <ac:chgData name="Klara Jensen" userId="5e70cf2d-534e-4b57-be02-6afb43ed7e61" providerId="ADAL" clId="{ECF5B220-A270-5353-9202-B5452D27BE5F}" dt="2026-04-21T08:39:09.876" v="326" actId="14100"/>
          <ac:cxnSpMkLst>
            <pc:docMk/>
            <pc:sldMk cId="4229659065" sldId="272"/>
            <ac:cxnSpMk id="7" creationId="{21548182-63EF-00DD-0F24-1888905F1EC8}"/>
          </ac:cxnSpMkLst>
        </pc:cxnChg>
        <pc:cxnChg chg="add mod">
          <ac:chgData name="Klara Jensen" userId="5e70cf2d-534e-4b57-be02-6afb43ed7e61" providerId="ADAL" clId="{ECF5B220-A270-5353-9202-B5452D27BE5F}" dt="2026-04-21T08:39:49.761" v="363" actId="14100"/>
          <ac:cxnSpMkLst>
            <pc:docMk/>
            <pc:sldMk cId="4229659065" sldId="272"/>
            <ac:cxnSpMk id="20" creationId="{9A3058D8-B3A0-0B47-E33F-2ED0508D8F7E}"/>
          </ac:cxnSpMkLst>
        </pc:cxnChg>
      </pc:sldChg>
      <pc:sldChg chg="modSp add del mod">
        <pc:chgData name="Klara Jensen" userId="5e70cf2d-534e-4b57-be02-6afb43ed7e61" providerId="ADAL" clId="{ECF5B220-A270-5353-9202-B5452D27BE5F}" dt="2026-04-21T08:29:35.861" v="231" actId="2696"/>
        <pc:sldMkLst>
          <pc:docMk/>
          <pc:sldMk cId="1912609878" sldId="273"/>
        </pc:sldMkLst>
      </pc:sldChg>
      <pc:sldChg chg="modSp add del mod">
        <pc:chgData name="Klara Jensen" userId="5e70cf2d-534e-4b57-be02-6afb43ed7e61" providerId="ADAL" clId="{ECF5B220-A270-5353-9202-B5452D27BE5F}" dt="2026-04-21T08:29:36.926" v="232" actId="2696"/>
        <pc:sldMkLst>
          <pc:docMk/>
          <pc:sldMk cId="1324187742" sldId="274"/>
        </pc:sldMkLst>
      </pc:sldChg>
      <pc:sldChg chg="modSp add del mod">
        <pc:chgData name="Klara Jensen" userId="5e70cf2d-534e-4b57-be02-6afb43ed7e61" providerId="ADAL" clId="{ECF5B220-A270-5353-9202-B5452D27BE5F}" dt="2026-04-21T08:30:07.386" v="234" actId="2696"/>
        <pc:sldMkLst>
          <pc:docMk/>
          <pc:sldMk cId="1760683413" sldId="275"/>
        </pc:sldMkLst>
      </pc:sldChg>
      <pc:sldChg chg="modSp new del mod">
        <pc:chgData name="Klara Jensen" userId="5e70cf2d-534e-4b57-be02-6afb43ed7e61" providerId="ADAL" clId="{ECF5B220-A270-5353-9202-B5452D27BE5F}" dt="2026-04-21T08:30:08.280" v="235" actId="2696"/>
        <pc:sldMkLst>
          <pc:docMk/>
          <pc:sldMk cId="2842396351" sldId="27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10FE37-CCF2-E2EB-D409-4ECBE3202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04055C5-B7D3-05A4-BD3B-1EAB5A3BC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CFFAE08-4CE6-0C2C-30F6-67B2316BE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D355-A9E5-BA48-9F24-A8E71FE8B2D9}" type="datetimeFigureOut">
              <a:rPr lang="da-DK" smtClean="0"/>
              <a:t>21.04.2026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F77B034-9CC7-CB7E-0BEA-CDE8565E6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2F81FB5-F0AE-AF97-9891-7B974844C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FA28-0A52-4444-B84E-66B9FA39D3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9235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3BA8A8-F9C8-ADB7-33C7-3208A9729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12FFF3F-4C00-2D79-1058-AF313B2B9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4594504-12FC-612E-8741-0C6F71346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D355-A9E5-BA48-9F24-A8E71FE8B2D9}" type="datetimeFigureOut">
              <a:rPr lang="da-DK" smtClean="0"/>
              <a:t>21.04.2026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D0E05F7-9A4B-46DC-1EED-A320A3D0D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CD780B6-BEE7-4EB8-B902-97278ECE7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FA28-0A52-4444-B84E-66B9FA39D3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6138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D6AF6F6A-85A5-E572-23D0-44F93EEECE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960D9870-3766-2EB2-E65D-F5473889A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2AB2C9D-439E-D487-2B79-AC6EAC3EB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D355-A9E5-BA48-9F24-A8E71FE8B2D9}" type="datetimeFigureOut">
              <a:rPr lang="da-DK" smtClean="0"/>
              <a:t>21.04.2026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5DD2784-5304-A6A9-E290-9E9DAC92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F5A43BA-E4B1-ADF6-0622-7EB9047F3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FA28-0A52-4444-B84E-66B9FA39D3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04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6052F5-59FB-B3BE-A4B9-164C3FDBD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81F2187-4757-03E9-12B2-C6749AA9B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5B62CD5-226A-3433-6788-0C35022B6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D355-A9E5-BA48-9F24-A8E71FE8B2D9}" type="datetimeFigureOut">
              <a:rPr lang="da-DK" smtClean="0"/>
              <a:t>21.04.2026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7D0246C-9F61-6EAB-D14D-C5C12C94F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A931C5F-CC56-69C4-2F79-767F708B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FA28-0A52-4444-B84E-66B9FA39D3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4033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8A1CF0-6E29-B13F-FCDE-458D81582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0E081C5-D3B3-12B4-0455-428FE4415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96978D1-3AED-21B2-0C9F-40BC2F304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D355-A9E5-BA48-9F24-A8E71FE8B2D9}" type="datetimeFigureOut">
              <a:rPr lang="da-DK" smtClean="0"/>
              <a:t>21.04.2026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2AD75C8-E58F-00D0-D220-9347917BF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8E3BBB5-A6F8-3A8E-9D60-3F052ED8F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FA28-0A52-4444-B84E-66B9FA39D3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7661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09CE3F-B6A5-9029-9964-D36DCE33E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49F8F03-1E8C-B2D3-A00C-971579884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C2F7225-BA49-68DE-04BB-441E0283C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BB80491-17B5-F564-151C-70FFE71EF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D355-A9E5-BA48-9F24-A8E71FE8B2D9}" type="datetimeFigureOut">
              <a:rPr lang="da-DK" smtClean="0"/>
              <a:t>21.04.2026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9ECD5F4-6996-789C-24B3-5CBCAF45E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184C697-8935-A952-7081-E3CA400FA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FA28-0A52-4444-B84E-66B9FA39D3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69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B9B02D-618F-0FD3-0242-8F6E703FC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2263619-F4FA-CC4E-7823-009FCBA07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FFE6668-FB5E-4AD7-6A49-B5F9C72BB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D811DB8-D59E-E4F8-2F26-47FC43C6C7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1F0D932-06CD-F9A7-6D7E-8ED65DC6EF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5CFBDFE6-CFF4-4E0E-9627-E109913B3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D355-A9E5-BA48-9F24-A8E71FE8B2D9}" type="datetimeFigureOut">
              <a:rPr lang="da-DK" smtClean="0"/>
              <a:t>21.04.2026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6689AEF-6509-4B8A-E1CD-7F2FADBDD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05E391D-4AA6-77F6-E744-A1ED5846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FA28-0A52-4444-B84E-66B9FA39D3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4029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FAD8F6-AAE3-C674-B805-A3689F82A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CFDFC65-E80C-C160-A5CF-D52B1F155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D355-A9E5-BA48-9F24-A8E71FE8B2D9}" type="datetimeFigureOut">
              <a:rPr lang="da-DK" smtClean="0"/>
              <a:t>21.04.2026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13CB0C7-E010-CEA5-3E87-6AE9C849B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9DDE540-2CA0-A75B-3FFB-889F62047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FA28-0A52-4444-B84E-66B9FA39D3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4925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7F5EE51-0C0F-D917-312F-2DA35BC5B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D355-A9E5-BA48-9F24-A8E71FE8B2D9}" type="datetimeFigureOut">
              <a:rPr lang="da-DK" smtClean="0"/>
              <a:t>21.04.2026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198D12E-6364-C0AC-75DF-D902E3282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A50F3A3-5214-120C-5944-1F4E3B897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FA28-0A52-4444-B84E-66B9FA39D3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1029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AAADB4-303E-02B9-0EBE-9DB3EB7F0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03E9813-318D-9FD8-CEC0-A2AEBC11B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12B537C-4819-A03A-8CD0-773CC3DB3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A08410F-6D1B-2FF1-1B81-BAD2D67C2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D355-A9E5-BA48-9F24-A8E71FE8B2D9}" type="datetimeFigureOut">
              <a:rPr lang="da-DK" smtClean="0"/>
              <a:t>21.04.2026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D923760-E099-8868-6D30-07A1499E0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92B8715-65E1-0BDF-4071-75166A2FA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FA28-0A52-4444-B84E-66B9FA39D3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4887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65BBD0-F573-A315-BB2E-A447D31FC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BD700190-FD91-ACB1-4EC6-D59269411D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DA90AAE-92AA-43A9-5F47-398991FB8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7B7A214-F9DB-2B06-D2A4-68E4532CD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D355-A9E5-BA48-9F24-A8E71FE8B2D9}" type="datetimeFigureOut">
              <a:rPr lang="da-DK" smtClean="0"/>
              <a:t>21.04.2026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CF118FB-D87D-6586-67FA-F92A5EDA6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21181BD-E784-6A64-DA3A-66FBE764B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FA28-0A52-4444-B84E-66B9FA39D3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581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75F8DAD-7C87-3A44-C253-B37780052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BF07A4B-3FC2-4B0E-BD9E-C97DF8D66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1D9B3C6-7068-6337-F9BE-923D6594B9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ED355-A9E5-BA48-9F24-A8E71FE8B2D9}" type="datetimeFigureOut">
              <a:rPr lang="da-DK" smtClean="0"/>
              <a:t>21.04.2026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F5F5888-06FD-BBB0-BB77-F7A890950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2E797D1-1A81-F756-710A-6ACFDA0FC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8FA28-0A52-4444-B84E-66B9FA39D3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472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ADDDCE-3A32-1FEB-B407-D8DDF31A6C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Vandløbet som økosystem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E425694-4764-CD9C-10B7-5B7A9D67E3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9919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6AACA5-FA74-F8F8-4E96-16B5AF360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Næringssalte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E2C5B10-F812-5791-402A-57A9F472B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6AFE5A4B-A18C-4342-CA89-E36A02720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604" y="0"/>
            <a:ext cx="6853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092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F57541-A6F6-5EEB-3F77-FC4F35C1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Iltindhold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3DAB7B-C734-81FA-4E68-599150143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C22F85DE-52AF-9D87-43F9-1BDE2D9BF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4370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727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99FE2-C82A-AE5F-78C1-80E924B1E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Lys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95FBAD8-451C-6616-4F70-C6760C761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C169886-2E76-5414-691A-6072737BF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45444"/>
            <a:ext cx="77724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07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07808D-6C45-FE85-4F8E-AB9C6D52D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Bundforhold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3608B80-75EB-5FA1-A9C5-1AA30CEA2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104B171-581E-9E32-724D-58334B1B6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882" y="0"/>
            <a:ext cx="4796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6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B292C4-20ED-9ABC-C4D7-344DC7FD4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Figurtræning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6EEC564-D074-2A93-99A2-38124B586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Ved bordet forklarer I på skift en figur</a:t>
            </a:r>
          </a:p>
        </p:txBody>
      </p:sp>
    </p:spTree>
    <p:extLst>
      <p:ext uri="{BB962C8B-B14F-4D97-AF65-F5344CB8AC3E}">
        <p14:creationId xmlns:p14="http://schemas.microsoft.com/office/powerpoint/2010/main" val="3548635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22177C-F983-D197-C45F-178E084FC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Overblikstræning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1339E77-0386-8C2A-A7DF-923725EEA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a-DK" dirty="0"/>
              <a:t>Økosystemer</a:t>
            </a:r>
          </a:p>
        </p:txBody>
      </p:sp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5E7BC91D-751C-3E63-314B-652DA451C647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2566037" y="2218944"/>
            <a:ext cx="2524498" cy="3779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936383F2-8F7D-F5D6-0800-3A87E61A56A3}"/>
              </a:ext>
            </a:extLst>
          </p:cNvPr>
          <p:cNvCxnSpPr>
            <a:cxnSpLocks/>
          </p:cNvCxnSpPr>
          <p:nvPr/>
        </p:nvCxnSpPr>
        <p:spPr>
          <a:xfrm flipH="1">
            <a:off x="5218164" y="2304288"/>
            <a:ext cx="461010" cy="2926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21548182-63EF-00DD-0F24-1888905F1EC8}"/>
              </a:ext>
            </a:extLst>
          </p:cNvPr>
          <p:cNvCxnSpPr>
            <a:cxnSpLocks/>
          </p:cNvCxnSpPr>
          <p:nvPr/>
        </p:nvCxnSpPr>
        <p:spPr>
          <a:xfrm>
            <a:off x="7079548" y="2218944"/>
            <a:ext cx="1540196" cy="3779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kstfelt 11">
            <a:extLst>
              <a:ext uri="{FF2B5EF4-FFF2-40B4-BE49-F238E27FC236}">
                <a16:creationId xmlns:a16="http://schemas.microsoft.com/office/drawing/2014/main" id="{985EAFEB-DA74-6EC3-FFF8-58654A3550EE}"/>
              </a:ext>
            </a:extLst>
          </p:cNvPr>
          <p:cNvSpPr txBox="1"/>
          <p:nvPr/>
        </p:nvSpPr>
        <p:spPr>
          <a:xfrm>
            <a:off x="1401705" y="2596896"/>
            <a:ext cx="2328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Energi i økosystemer: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BF27A51B-1E19-EC95-3452-7582BDCD01C7}"/>
              </a:ext>
            </a:extLst>
          </p:cNvPr>
          <p:cNvSpPr txBox="1"/>
          <p:nvPr/>
        </p:nvSpPr>
        <p:spPr>
          <a:xfrm>
            <a:off x="4230237" y="2596896"/>
            <a:ext cx="1328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C-kredsløb: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B22625EC-0F43-69E0-4E70-C5765E219CA7}"/>
              </a:ext>
            </a:extLst>
          </p:cNvPr>
          <p:cNvSpPr txBox="1"/>
          <p:nvPr/>
        </p:nvSpPr>
        <p:spPr>
          <a:xfrm>
            <a:off x="5846068" y="2596896"/>
            <a:ext cx="2328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Mikroorganismer: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76840AC3-5183-81D3-2180-D486D09A25C2}"/>
              </a:ext>
            </a:extLst>
          </p:cNvPr>
          <p:cNvSpPr txBox="1"/>
          <p:nvPr/>
        </p:nvSpPr>
        <p:spPr>
          <a:xfrm>
            <a:off x="8083312" y="2596896"/>
            <a:ext cx="2328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Søer og vandløb:</a:t>
            </a:r>
          </a:p>
        </p:txBody>
      </p:sp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9A3058D8-B3A0-0B47-E33F-2ED0508D8F7E}"/>
              </a:ext>
            </a:extLst>
          </p:cNvPr>
          <p:cNvCxnSpPr>
            <a:cxnSpLocks/>
          </p:cNvCxnSpPr>
          <p:nvPr/>
        </p:nvCxnSpPr>
        <p:spPr>
          <a:xfrm>
            <a:off x="6196587" y="2304288"/>
            <a:ext cx="320798" cy="2926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659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8F44DB-66D2-8281-9F98-9C6F56AF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Plan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89E70A7-212D-1142-DCB8-D2C14ACEE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Dagens figurer (begrebsopsamling)</a:t>
            </a:r>
          </a:p>
          <a:p>
            <a:r>
              <a:rPr lang="da-DK" dirty="0"/>
              <a:t>Intro til vandløbet som økosystem</a:t>
            </a:r>
          </a:p>
          <a:p>
            <a:r>
              <a:rPr lang="da-DK" dirty="0"/>
              <a:t>Abiotiske faktorer i vandløbet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56828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72CC1-0108-1C0D-ED9B-868EDAD02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Dagens figur 1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BB4CE4C-4670-7F6A-30C5-8D7740CEA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34500" cy="4351338"/>
          </a:xfrm>
        </p:spPr>
        <p:txBody>
          <a:bodyPr/>
          <a:lstStyle/>
          <a:p>
            <a:r>
              <a:rPr lang="da-DK" dirty="0"/>
              <a:t>Forklar, hvad forskellen på begreberne habitat og niche er.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4F22E039-195A-6F74-92C5-051D3539E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8769" y="-14114461"/>
            <a:ext cx="3929894" cy="441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00529A1-B9E4-BF97-B5C7-C975ED3D0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4281" y="-14114461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abitat Vs Niche: Definition, 15+ Differences, Examples - PhD Nest">
            <a:extLst>
              <a:ext uri="{FF2B5EF4-FFF2-40B4-BE49-F238E27FC236}">
                <a16:creationId xmlns:a16="http://schemas.microsoft.com/office/drawing/2014/main" id="{DCA275DF-3577-7AF5-2843-2C34B9614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855" y="2240484"/>
            <a:ext cx="7938290" cy="439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057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72CC1-0108-1C0D-ED9B-868EDAD02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Dagens figur 2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BB4CE4C-4670-7F6A-30C5-8D7740CEA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277475" cy="4351338"/>
          </a:xfrm>
        </p:spPr>
        <p:txBody>
          <a:bodyPr/>
          <a:lstStyle/>
          <a:p>
            <a:r>
              <a:rPr lang="da-DK" dirty="0"/>
              <a:t>Forklar, hvad forskellen på begreberne abiotisk og biotisk faktor er.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4F22E039-195A-6F74-92C5-051D3539E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8769" y="-14114461"/>
            <a:ext cx="3929894" cy="441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00529A1-B9E4-BF97-B5C7-C975ED3D0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4281" y="-14114461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undefined">
            <a:extLst>
              <a:ext uri="{FF2B5EF4-FFF2-40B4-BE49-F238E27FC236}">
                <a16:creationId xmlns:a16="http://schemas.microsoft.com/office/drawing/2014/main" id="{405005D2-9216-BE1C-0453-2B9236534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349" y="2362191"/>
            <a:ext cx="4243302" cy="385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895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72CC1-0108-1C0D-ED9B-868EDAD02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Dagens figur 3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BB4CE4C-4670-7F6A-30C5-8D7740CEA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04460" cy="4351338"/>
          </a:xfrm>
        </p:spPr>
        <p:txBody>
          <a:bodyPr/>
          <a:lstStyle/>
          <a:p>
            <a:r>
              <a:rPr lang="da-DK" dirty="0"/>
              <a:t>Forklar hvad forskellen på begreberne intra- og </a:t>
            </a:r>
            <a:r>
              <a:rPr lang="da-DK" dirty="0" err="1"/>
              <a:t>interspecifik</a:t>
            </a:r>
            <a:r>
              <a:rPr lang="da-DK" dirty="0"/>
              <a:t> konkurrence er.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4F22E039-195A-6F74-92C5-051D3539E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8769" y="-14114461"/>
            <a:ext cx="3929894" cy="441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00529A1-B9E4-BF97-B5C7-C975ED3D0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4281" y="-14114461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mpetition ( Read ) | Biology | CK-12 Foundation">
            <a:extLst>
              <a:ext uri="{FF2B5EF4-FFF2-40B4-BE49-F238E27FC236}">
                <a16:creationId xmlns:a16="http://schemas.microsoft.com/office/drawing/2014/main" id="{D6013D82-5532-175D-7495-7F17F0C39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178649"/>
            <a:ext cx="5403632" cy="631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461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4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9F9416-7AC8-AB42-9AEE-6F3221AA6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/>
          </a:bodyPr>
          <a:lstStyle/>
          <a:p>
            <a:r>
              <a:rPr lang="da-DK" dirty="0"/>
              <a:t>Vandløb</a:t>
            </a:r>
          </a:p>
        </p:txBody>
      </p:sp>
      <p:pic>
        <p:nvPicPr>
          <p:cNvPr id="1028" name="Picture 4" descr="Vandløb - Miljøstyrelsen">
            <a:extLst>
              <a:ext uri="{FF2B5EF4-FFF2-40B4-BE49-F238E27FC236}">
                <a16:creationId xmlns:a16="http://schemas.microsoft.com/office/drawing/2014/main" id="{DEB9A770-1B09-FE38-89A8-84A44D101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5" r="20104" b="1"/>
          <a:stretch/>
        </p:blipFill>
        <p:spPr bwMode="auto">
          <a:xfrm>
            <a:off x="-4642" y="10"/>
            <a:ext cx="3006061" cy="33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andløb - Miljøstyrelsen">
            <a:extLst>
              <a:ext uri="{FF2B5EF4-FFF2-40B4-BE49-F238E27FC236}">
                <a16:creationId xmlns:a16="http://schemas.microsoft.com/office/drawing/2014/main" id="{428D903A-0FE7-4928-53BE-EC8619EF5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0" r="20401" b="1"/>
          <a:stretch/>
        </p:blipFill>
        <p:spPr bwMode="auto">
          <a:xfrm>
            <a:off x="3198068" y="10"/>
            <a:ext cx="2991088" cy="33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andløb - Det er godt at vide">
            <a:extLst>
              <a:ext uri="{FF2B5EF4-FFF2-40B4-BE49-F238E27FC236}">
                <a16:creationId xmlns:a16="http://schemas.microsoft.com/office/drawing/2014/main" id="{ADEC837A-A3EA-C490-2A75-58E656D39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9162"/>
          <a:stretch/>
        </p:blipFill>
        <p:spPr bwMode="auto">
          <a:xfrm>
            <a:off x="-2" y="3518351"/>
            <a:ext cx="6189158" cy="333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14D1C9F-2234-990E-05E9-E36E42C3B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413645"/>
            <a:ext cx="4753534" cy="3694734"/>
          </a:xfrm>
        </p:spPr>
        <p:txBody>
          <a:bodyPr>
            <a:normAutofit/>
          </a:bodyPr>
          <a:lstStyle/>
          <a:p>
            <a:r>
              <a:rPr lang="da-DK" dirty="0"/>
              <a:t>Vandløb: Alt strømmende vand bortset fra vejgrøfter.</a:t>
            </a:r>
          </a:p>
          <a:p>
            <a:r>
              <a:rPr lang="da-DK" dirty="0"/>
              <a:t>De store vandløb kaldes åer og de små kaldes bække.</a:t>
            </a:r>
          </a:p>
        </p:txBody>
      </p:sp>
    </p:spTree>
    <p:extLst>
      <p:ext uri="{BB962C8B-B14F-4D97-AF65-F5344CB8AC3E}">
        <p14:creationId xmlns:p14="http://schemas.microsoft.com/office/powerpoint/2010/main" val="1352935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1B6954-48AC-C5AD-3580-8BDA794CC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Typer af vandløb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EEF06B43-87DF-F3D7-E9DB-E33EBA7DF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11974"/>
            <a:ext cx="5157787" cy="823912"/>
          </a:xfrm>
        </p:spPr>
        <p:txBody>
          <a:bodyPr/>
          <a:lstStyle/>
          <a:p>
            <a:r>
              <a:rPr lang="da-DK" dirty="0"/>
              <a:t>Det naturlige vandløb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03A321E1-7EF5-8C64-D74C-C90DCC136B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35886"/>
            <a:ext cx="5157787" cy="3684588"/>
          </a:xfrm>
        </p:spPr>
        <p:txBody>
          <a:bodyPr/>
          <a:lstStyle/>
          <a:p>
            <a:r>
              <a:rPr lang="da-DK" dirty="0"/>
              <a:t>Slynget.</a:t>
            </a:r>
          </a:p>
          <a:p>
            <a:r>
              <a:rPr lang="da-DK" dirty="0"/>
              <a:t>Bunden består af afvekslende områder med fin- og grovkornet materiale.</a:t>
            </a:r>
          </a:p>
          <a:p>
            <a:r>
              <a:rPr lang="da-DK" dirty="0"/>
              <a:t>Typisk høj artsdiversitet.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9ABBBD93-555E-341D-03F2-4E82F69813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211974"/>
            <a:ext cx="5183188" cy="823912"/>
          </a:xfrm>
        </p:spPr>
        <p:txBody>
          <a:bodyPr/>
          <a:lstStyle/>
          <a:p>
            <a:r>
              <a:rPr lang="da-DK" dirty="0"/>
              <a:t>Det regulerede vandløb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CF7A2FD6-212A-108C-D67C-C595CF1E83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2026404"/>
            <a:ext cx="5183188" cy="3684588"/>
          </a:xfrm>
        </p:spPr>
        <p:txBody>
          <a:bodyPr/>
          <a:lstStyle/>
          <a:p>
            <a:r>
              <a:rPr lang="da-DK" dirty="0"/>
              <a:t>Vandløbets naturlige forløb er ødelagt.</a:t>
            </a:r>
          </a:p>
          <a:p>
            <a:r>
              <a:rPr lang="da-DK" dirty="0"/>
              <a:t>Bunden er ofte ødelagt og består af blødt mudder.</a:t>
            </a:r>
          </a:p>
          <a:p>
            <a:r>
              <a:rPr lang="da-DK" dirty="0"/>
              <a:t>Typisk lav artsdiversitet.</a:t>
            </a:r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07AC72D6-5494-5DA7-55A9-E5FB136AF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05" y="4301460"/>
            <a:ext cx="4885071" cy="247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2.1 Kalundborg">
            <a:extLst>
              <a:ext uri="{FF2B5EF4-FFF2-40B4-BE49-F238E27FC236}">
                <a16:creationId xmlns:a16="http://schemas.microsoft.com/office/drawing/2014/main" id="{1BE4DDF5-771A-B228-6F81-B15BC4F13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7" y="4301460"/>
            <a:ext cx="3267981" cy="247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679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51F547-7839-29E6-75D8-CDB5D931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Abiotiske faktorer i et vandløb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27AA162-AFB4-3BF3-28AE-E5AA06D78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Eksempler på abiotiske faktorer i et vandløb: </a:t>
            </a:r>
          </a:p>
          <a:p>
            <a:r>
              <a:rPr lang="da-DK" dirty="0"/>
              <a:t>Strømningshastighed </a:t>
            </a:r>
          </a:p>
          <a:p>
            <a:r>
              <a:rPr lang="da-DK" dirty="0"/>
              <a:t>Iltindhold</a:t>
            </a:r>
          </a:p>
          <a:p>
            <a:r>
              <a:rPr lang="da-DK" dirty="0"/>
              <a:t>pH</a:t>
            </a:r>
          </a:p>
          <a:p>
            <a:r>
              <a:rPr lang="da-DK" dirty="0"/>
              <a:t>Næringssalte</a:t>
            </a:r>
          </a:p>
          <a:p>
            <a:r>
              <a:rPr lang="da-DK" dirty="0"/>
              <a:t>Lys</a:t>
            </a:r>
          </a:p>
          <a:p>
            <a:r>
              <a:rPr lang="da-DK" dirty="0"/>
              <a:t>Temperatur</a:t>
            </a:r>
          </a:p>
          <a:p>
            <a:r>
              <a:rPr lang="da-DK" dirty="0"/>
              <a:t>Bundforhold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59177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438B98-5890-5CD9-85B4-7FE687406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Opgave: Abiotiske faktorer i et vandløb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0C88769-0378-6DBD-EBBE-19C05099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dirty="0"/>
              <a:t>Hvilken betydning har jeres tildelte abiotiske faktor for vandløb, og hvad viser figurerne i afsnittet?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Næringssalte (s. 54-55): Gruppe 1 og 5</a:t>
            </a:r>
          </a:p>
          <a:p>
            <a:r>
              <a:rPr lang="da-DK" dirty="0"/>
              <a:t>Iltindhold (s. 56-57): Gruppe 2 og 6</a:t>
            </a:r>
          </a:p>
          <a:p>
            <a:r>
              <a:rPr lang="da-DK" dirty="0"/>
              <a:t>Lys (s. 57): Gruppe 3 og 7</a:t>
            </a:r>
          </a:p>
          <a:p>
            <a:r>
              <a:rPr lang="da-DK" dirty="0"/>
              <a:t>Bundforhold (s. 58): </a:t>
            </a:r>
            <a:r>
              <a:rPr lang="da-DK"/>
              <a:t>Gruppe 4 </a:t>
            </a:r>
            <a:r>
              <a:rPr lang="da-DK" dirty="0"/>
              <a:t>og 8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Fremlæg jeres resultater om 20 min (vi trækker lod mellem grupperne). Hvis I har ekstra tid, så læs om de andre gruppers abiotiske faktorer.</a:t>
            </a:r>
          </a:p>
        </p:txBody>
      </p:sp>
    </p:spTree>
    <p:extLst>
      <p:ext uri="{BB962C8B-B14F-4D97-AF65-F5344CB8AC3E}">
        <p14:creationId xmlns:p14="http://schemas.microsoft.com/office/powerpoint/2010/main" val="1882399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267</Words>
  <Application>Microsoft Macintosh PowerPoint</Application>
  <PresentationFormat>Widescreen</PresentationFormat>
  <Paragraphs>53</Paragraphs>
  <Slides>15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Office-tema</vt:lpstr>
      <vt:lpstr>Vandløbet som økosystem</vt:lpstr>
      <vt:lpstr>Plan</vt:lpstr>
      <vt:lpstr>Dagens figur 1</vt:lpstr>
      <vt:lpstr>Dagens figur 2</vt:lpstr>
      <vt:lpstr>Dagens figur 3</vt:lpstr>
      <vt:lpstr>Vandløb</vt:lpstr>
      <vt:lpstr>Typer af vandløb</vt:lpstr>
      <vt:lpstr>Abiotiske faktorer i et vandløb</vt:lpstr>
      <vt:lpstr>Opgave: Abiotiske faktorer i et vandløb</vt:lpstr>
      <vt:lpstr>Næringssalte</vt:lpstr>
      <vt:lpstr>Iltindhold</vt:lpstr>
      <vt:lpstr>Lys</vt:lpstr>
      <vt:lpstr>Bundforhold</vt:lpstr>
      <vt:lpstr>Figurtræning</vt:lpstr>
      <vt:lpstr>Overblikstræning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Vandløbet som økosystem</dc:title>
  <dc:creator>Klara Jensen</dc:creator>
  <cp:lastModifiedBy>Klara Jensen</cp:lastModifiedBy>
  <cp:revision>1</cp:revision>
  <dcterms:created xsi:type="dcterms:W3CDTF">2023-04-13T19:27:10Z</dcterms:created>
  <dcterms:modified xsi:type="dcterms:W3CDTF">2026-04-21T08:39:57Z</dcterms:modified>
</cp:coreProperties>
</file>