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0" r:id="rId4"/>
    <p:sldId id="261" r:id="rId5"/>
    <p:sldId id="259" r:id="rId6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D3B5020-E483-6E4B-95C3-F640147E0BBE}" v="1" dt="2026-05-04T15:25:43.9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43"/>
  </p:normalViewPr>
  <p:slideViewPr>
    <p:cSldViewPr snapToGrid="0">
      <p:cViewPr varScale="1">
        <p:scale>
          <a:sx n="105" d="100"/>
          <a:sy n="105" d="100"/>
        </p:scale>
        <p:origin x="7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lara Jensen" userId="5e70cf2d-534e-4b57-be02-6afb43ed7e61" providerId="ADAL" clId="{ECF5B220-A270-5353-9202-B5452D27BE5F}"/>
    <pc:docChg chg="addSld delSld modSld">
      <pc:chgData name="Klara Jensen" userId="5e70cf2d-534e-4b57-be02-6afb43ed7e61" providerId="ADAL" clId="{ECF5B220-A270-5353-9202-B5452D27BE5F}" dt="2026-05-04T16:40:53.009" v="304" actId="20577"/>
      <pc:docMkLst>
        <pc:docMk/>
      </pc:docMkLst>
      <pc:sldChg chg="modSp mod">
        <pc:chgData name="Klara Jensen" userId="5e70cf2d-534e-4b57-be02-6afb43ed7e61" providerId="ADAL" clId="{ECF5B220-A270-5353-9202-B5452D27BE5F}" dt="2026-05-04T15:24:51.139" v="12" actId="20577"/>
        <pc:sldMkLst>
          <pc:docMk/>
          <pc:sldMk cId="175025279" sldId="256"/>
        </pc:sldMkLst>
        <pc:spChg chg="mod">
          <ac:chgData name="Klara Jensen" userId="5e70cf2d-534e-4b57-be02-6afb43ed7e61" providerId="ADAL" clId="{ECF5B220-A270-5353-9202-B5452D27BE5F}" dt="2026-05-04T15:24:51.139" v="12" actId="20577"/>
          <ac:spMkLst>
            <pc:docMk/>
            <pc:sldMk cId="175025279" sldId="256"/>
            <ac:spMk id="2" creationId="{E8B61CEB-FC25-3A61-6209-CDE431F4458F}"/>
          </ac:spMkLst>
        </pc:spChg>
      </pc:sldChg>
      <pc:sldChg chg="modSp mod">
        <pc:chgData name="Klara Jensen" userId="5e70cf2d-534e-4b57-be02-6afb43ed7e61" providerId="ADAL" clId="{ECF5B220-A270-5353-9202-B5452D27BE5F}" dt="2026-05-04T16:40:53.009" v="304" actId="20577"/>
        <pc:sldMkLst>
          <pc:docMk/>
          <pc:sldMk cId="1731044536" sldId="257"/>
        </pc:sldMkLst>
        <pc:spChg chg="mod">
          <ac:chgData name="Klara Jensen" userId="5e70cf2d-534e-4b57-be02-6afb43ed7e61" providerId="ADAL" clId="{ECF5B220-A270-5353-9202-B5452D27BE5F}" dt="2026-05-04T16:40:53.009" v="304" actId="20577"/>
          <ac:spMkLst>
            <pc:docMk/>
            <pc:sldMk cId="1731044536" sldId="257"/>
            <ac:spMk id="3" creationId="{81D00540-A659-D009-5442-1EF027EE7118}"/>
          </ac:spMkLst>
        </pc:spChg>
      </pc:sldChg>
      <pc:sldChg chg="del">
        <pc:chgData name="Klara Jensen" userId="5e70cf2d-534e-4b57-be02-6afb43ed7e61" providerId="ADAL" clId="{ECF5B220-A270-5353-9202-B5452D27BE5F}" dt="2026-05-04T15:26:15.119" v="31" actId="2696"/>
        <pc:sldMkLst>
          <pc:docMk/>
          <pc:sldMk cId="4036785516" sldId="258"/>
        </pc:sldMkLst>
      </pc:sldChg>
      <pc:sldChg chg="add">
        <pc:chgData name="Klara Jensen" userId="5e70cf2d-534e-4b57-be02-6afb43ed7e61" providerId="ADAL" clId="{ECF5B220-A270-5353-9202-B5452D27BE5F}" dt="2026-05-04T15:25:43.951" v="30"/>
        <pc:sldMkLst>
          <pc:docMk/>
          <pc:sldMk cId="470614227" sldId="260"/>
        </pc:sldMkLst>
      </pc:sldChg>
      <pc:sldChg chg="new del">
        <pc:chgData name="Klara Jensen" userId="5e70cf2d-534e-4b57-be02-6afb43ed7e61" providerId="ADAL" clId="{ECF5B220-A270-5353-9202-B5452D27BE5F}" dt="2026-05-04T15:25:41.586" v="29" actId="2696"/>
        <pc:sldMkLst>
          <pc:docMk/>
          <pc:sldMk cId="2340557747" sldId="260"/>
        </pc:sldMkLst>
      </pc:sldChg>
      <pc:sldChg chg="modSp new mod">
        <pc:chgData name="Klara Jensen" userId="5e70cf2d-534e-4b57-be02-6afb43ed7e61" providerId="ADAL" clId="{ECF5B220-A270-5353-9202-B5452D27BE5F}" dt="2026-05-04T16:32:02.480" v="288" actId="20577"/>
        <pc:sldMkLst>
          <pc:docMk/>
          <pc:sldMk cId="19360523" sldId="261"/>
        </pc:sldMkLst>
        <pc:spChg chg="mod">
          <ac:chgData name="Klara Jensen" userId="5e70cf2d-534e-4b57-be02-6afb43ed7e61" providerId="ADAL" clId="{ECF5B220-A270-5353-9202-B5452D27BE5F}" dt="2026-05-04T16:31:05.224" v="111" actId="20577"/>
          <ac:spMkLst>
            <pc:docMk/>
            <pc:sldMk cId="19360523" sldId="261"/>
            <ac:spMk id="2" creationId="{3B931A5C-22B5-5567-AD8A-6E43922BD6D0}"/>
          </ac:spMkLst>
        </pc:spChg>
        <pc:spChg chg="mod">
          <ac:chgData name="Klara Jensen" userId="5e70cf2d-534e-4b57-be02-6afb43ed7e61" providerId="ADAL" clId="{ECF5B220-A270-5353-9202-B5452D27BE5F}" dt="2026-05-04T16:32:02.480" v="288" actId="20577"/>
          <ac:spMkLst>
            <pc:docMk/>
            <pc:sldMk cId="19360523" sldId="261"/>
            <ac:spMk id="3" creationId="{3D19EA7E-593A-5509-EEBB-66F5225EE99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956070-5FA0-365A-DBBA-6EE77E371B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A2EF7BF6-1296-33C3-DC2C-208FC05383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BBCD93B-F398-FC59-71D4-4FE41D2CC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70E3B-0C1B-B64F-B5B0-0DF2ABF82E98}" type="datetimeFigureOut">
              <a:rPr lang="da-DK" smtClean="0"/>
              <a:t>04.05.2026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3A253ED-FB60-CA69-2058-8CAB6203E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0F5D14B-CD2A-7074-B93F-D8BC1411C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E0151-8AE2-2744-96F1-1A83DFFCDE9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22316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59E065-47D6-CBD1-B778-F90B34534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DFADFFE2-185A-47E0-423D-923517B0E2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13979C7-CC8B-E054-C01F-CA452F845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70E3B-0C1B-B64F-B5B0-0DF2ABF82E98}" type="datetimeFigureOut">
              <a:rPr lang="da-DK" smtClean="0"/>
              <a:t>04.05.2026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579CB0D-8908-CF9E-D9D6-CAB2FE860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39DACCB-E556-5C0D-BC0D-4AC21036A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E0151-8AE2-2744-96F1-1A83DFFCDE9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3056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8B404FF0-A9C7-F81E-785B-E75FE6295F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6052635C-9D20-38AB-46E6-DAE59310A3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E12B845-1B37-C7CF-B92B-27710DBD5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70E3B-0C1B-B64F-B5B0-0DF2ABF82E98}" type="datetimeFigureOut">
              <a:rPr lang="da-DK" smtClean="0"/>
              <a:t>04.05.2026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88A245E-A3F0-E078-E998-A52A3C9B0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FA2D661-A837-2CF5-C6E0-2AC1CDF8C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E0151-8AE2-2744-96F1-1A83DFFCDE9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74175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32A429-DEDF-286A-2FD1-9D63B5B3AF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99DFA65-F63A-E0FD-1DB4-FF9FCBB9AC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2DD3A3E-E922-B918-AA81-5346DCF78B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70E3B-0C1B-B64F-B5B0-0DF2ABF82E98}" type="datetimeFigureOut">
              <a:rPr lang="da-DK" smtClean="0"/>
              <a:t>04.05.2026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80A03DB-A076-9C44-E232-2CBA21040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ADCCFB2-72F4-474D-6844-25C50E85C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E0151-8AE2-2744-96F1-1A83DFFCDE9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49388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86CF82-7833-0057-81B3-46C99780A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4A0DD72-A357-C6E6-4689-7F34899EB1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93D4681-9E08-7AEE-F33C-CE253E46D9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70E3B-0C1B-B64F-B5B0-0DF2ABF82E98}" type="datetimeFigureOut">
              <a:rPr lang="da-DK" smtClean="0"/>
              <a:t>04.05.2026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3C9E04C-650F-454B-BB9C-EAD9255D5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C43BD7B-6FF8-061D-DAC4-6978B1BD5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E0151-8AE2-2744-96F1-1A83DFFCDE9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1303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F63010-80E1-4ABE-9A8D-0AC83CBE2C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DF98BFE-D9AB-8DF2-A9E5-8B8D9380FA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8E075E5B-8F78-3E1E-4A0E-D197EA5EE4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DDF1ABF-1260-E9D6-4AA1-947A58473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70E3B-0C1B-B64F-B5B0-0DF2ABF82E98}" type="datetimeFigureOut">
              <a:rPr lang="da-DK" smtClean="0"/>
              <a:t>04.05.2026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B83E250-F7EA-2F4F-9B13-C523C4023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6EEBDCB0-1C2A-A4E3-60DD-24F3ABBD3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E0151-8AE2-2744-96F1-1A83DFFCDE9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22783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181531-0BDD-32F5-AB98-F2117B435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773E729-4AC9-9501-6D1A-C86E5E7F24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52F2C2E1-65D8-E538-C542-8544124791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96E2E567-D25B-ADA4-FE44-CFEE05B859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DEBDF92C-BF8D-D8AD-67F8-221D733A4B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AADA85FE-4512-1E8C-2D01-01FB9E71A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70E3B-0C1B-B64F-B5B0-0DF2ABF82E98}" type="datetimeFigureOut">
              <a:rPr lang="da-DK" smtClean="0"/>
              <a:t>04.05.2026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CD2A5EE4-6767-7D25-1816-472623AE2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4B99CF14-86D5-3175-52A0-C839B1116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E0151-8AE2-2744-96F1-1A83DFFCDE9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98232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1288E2-81EF-363A-AB35-F2A36211AF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FF3B0D55-0E0E-6C09-2271-5DFDA1F8B1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70E3B-0C1B-B64F-B5B0-0DF2ABF82E98}" type="datetimeFigureOut">
              <a:rPr lang="da-DK" smtClean="0"/>
              <a:t>04.05.2026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506B3756-302A-4581-55D0-B91911635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5BD47A5A-A4FD-9FCA-1809-2C37393AD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E0151-8AE2-2744-96F1-1A83DFFCDE9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61208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3E05FB50-C0F6-9CE8-63ED-FE19A9002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70E3B-0C1B-B64F-B5B0-0DF2ABF82E98}" type="datetimeFigureOut">
              <a:rPr lang="da-DK" smtClean="0"/>
              <a:t>04.05.2026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098B9EB5-44B5-A321-6CE7-9B3A8B854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590EFE92-5C57-8F36-9070-C9D47A3FB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E0151-8AE2-2744-96F1-1A83DFFCDE9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06500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FAA588-B1D8-035B-3404-73DD40418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EA176F5-4C14-E65A-5AD0-2B22567F8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72CCB47E-D147-2E1B-6BC1-825F3D7DC6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3EE7ECEF-6F90-DD88-74D3-C8655A29D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70E3B-0C1B-B64F-B5B0-0DF2ABF82E98}" type="datetimeFigureOut">
              <a:rPr lang="da-DK" smtClean="0"/>
              <a:t>04.05.2026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8E24AAEF-DF33-B9B4-CBB7-7551B5E03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3F853FC-F0B3-DDE6-E336-D06A94F86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E0151-8AE2-2744-96F1-1A83DFFCDE9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53941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250B29-00D5-4B5B-7998-2FA593194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19542A89-93AB-858F-BFB8-98FE78BA00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A5D52594-7CFD-FC4B-1DB9-58E8BF78DA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2A1D1FFD-AF32-A56F-D7B7-F08F418FE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70E3B-0C1B-B64F-B5B0-0DF2ABF82E98}" type="datetimeFigureOut">
              <a:rPr lang="da-DK" smtClean="0"/>
              <a:t>04.05.2026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7C7CEF1-BC4F-34DF-34D2-767F80A8C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EE3F6A5E-01A0-6B6F-1CA5-87AE1CC85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E0151-8AE2-2744-96F1-1A83DFFCDE9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35262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9E561084-4CA6-1CDB-1C97-177CD32730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E3F4E1B-AE4E-02D6-0487-3C8F360CA8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7EB2DD9-60CF-7E47-8CFD-5B8D79A70D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D70E3B-0C1B-B64F-B5B0-0DF2ABF82E98}" type="datetimeFigureOut">
              <a:rPr lang="da-DK" smtClean="0"/>
              <a:t>04.05.2026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C1A29A1-347E-0D9E-7FF9-5EF7F1AF0E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9800E1A-DB69-2D1C-0A9A-3F0B14876F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CE0151-8AE2-2744-96F1-1A83DFFCDE9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99071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file:////var/folders/2j/fz60j0rs7m9b18cz80mwsjfm0000gp/T/com.microsoft.Word/WebArchiveCopyPasteTempFiles/main-qimg-eb9ebbb1067f05f1645b62569137409e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B61CEB-FC25-3A61-6209-CDE431F445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Repetition og mundtlighed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CC83E7C4-16C8-4B9A-2966-B006A46E356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5025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0C45A1-C56A-D9AD-282F-087151379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Plan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1D00540-A659-D009-5442-1EF027EE71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Prøver tilbage</a:t>
            </a:r>
          </a:p>
          <a:p>
            <a:r>
              <a:rPr lang="da-DK" dirty="0"/>
              <a:t>Dagens figur</a:t>
            </a:r>
          </a:p>
          <a:p>
            <a:r>
              <a:rPr lang="da-DK" dirty="0"/>
              <a:t>Mundtlig figurlæsning</a:t>
            </a:r>
          </a:p>
          <a:p>
            <a:r>
              <a:rPr lang="da-DK" dirty="0"/>
              <a:t>Overblik over eksperimentelle øvelser</a:t>
            </a:r>
          </a:p>
        </p:txBody>
      </p:sp>
    </p:spTree>
    <p:extLst>
      <p:ext uri="{BB962C8B-B14F-4D97-AF65-F5344CB8AC3E}">
        <p14:creationId xmlns:p14="http://schemas.microsoft.com/office/powerpoint/2010/main" val="1731044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45AE0B-577F-5387-9AC2-C3165C4CE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Dagens figur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6A60DCD-DDA3-01DD-7F38-039DEFD675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Afgør i hvert af de tre tilfælde, om der er tale om en bakterie, dyrecelle eller plantecelle. Begrund dit svar.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D9F1BDF-3169-70A0-7D78-FA7F74BD0746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590372" y="4702174"/>
            <a:ext cx="1834680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a-DK"/>
          </a:p>
        </p:txBody>
      </p:sp>
      <p:pic>
        <p:nvPicPr>
          <p:cNvPr id="1025" name="Billede 1" descr="Hvad er ligheder mellem dyreceller og planteceller? - Quora">
            <a:extLst>
              <a:ext uri="{FF2B5EF4-FFF2-40B4-BE49-F238E27FC236}">
                <a16:creationId xmlns:a16="http://schemas.microsoft.com/office/drawing/2014/main" id="{2CA9A455-6175-13AA-11BF-CE896F7177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27"/>
          <a:stretch>
            <a:fillRect/>
          </a:stretch>
        </p:blipFill>
        <p:spPr bwMode="auto">
          <a:xfrm>
            <a:off x="590372" y="3011738"/>
            <a:ext cx="11011256" cy="348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0614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931A5C-22B5-5567-AD8A-6E43922BD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Mundtlig figurlæsning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D19EA7E-593A-5509-EEBB-66F5225EE9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Gruppearbejde:</a:t>
            </a:r>
          </a:p>
          <a:p>
            <a:r>
              <a:rPr lang="da-DK" dirty="0"/>
              <a:t>Hvad viser figurerne fra jeres tildelte forløb?</a:t>
            </a:r>
          </a:p>
          <a:p>
            <a:r>
              <a:rPr lang="da-DK" dirty="0"/>
              <a:t>Hvordan kan de kobles til figurerne fra de andre forløb?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/>
              <a:t>Matrixfremlæggelser</a:t>
            </a:r>
            <a:endParaRPr lang="da-DK" dirty="0"/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93605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6FE2E6-21ED-15E9-EE49-6B624D2F0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Eksperimentelle øvelser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D704996-EFC8-F851-723B-008D025596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arenR"/>
            </a:pPr>
            <a:r>
              <a:rPr lang="da-DK" dirty="0"/>
              <a:t>Sørg for at du har noter til alle forsøg, som er angivet i undervisningsbeskrivelsen.</a:t>
            </a:r>
          </a:p>
          <a:p>
            <a:pPr marL="514350" indent="-514350">
              <a:buFont typeface="+mj-lt"/>
              <a:buAutoNum type="arabicParenR"/>
            </a:pPr>
            <a:r>
              <a:rPr lang="da-DK" dirty="0"/>
              <a:t>Gå i gennem alle forsøgene. Sørg for at have styr på følgende:</a:t>
            </a:r>
          </a:p>
          <a:p>
            <a:pPr lvl="1"/>
            <a:r>
              <a:rPr lang="da-DK" dirty="0"/>
              <a:t>Formål</a:t>
            </a:r>
          </a:p>
          <a:p>
            <a:pPr lvl="1"/>
            <a:r>
              <a:rPr lang="da-DK"/>
              <a:t>Metode</a:t>
            </a:r>
            <a:endParaRPr lang="da-DK" dirty="0"/>
          </a:p>
          <a:p>
            <a:pPr lvl="1"/>
            <a:r>
              <a:rPr lang="da-DK" dirty="0"/>
              <a:t>Resultater</a:t>
            </a:r>
          </a:p>
          <a:p>
            <a:pPr lvl="1"/>
            <a:r>
              <a:rPr lang="da-DK" dirty="0"/>
              <a:t>Analyse og fortolkning med anvendelse af faglig viden (diskussion)</a:t>
            </a:r>
          </a:p>
          <a:p>
            <a:pPr lvl="1"/>
            <a:r>
              <a:rPr lang="da-DK" dirty="0"/>
              <a:t>Konklusion</a:t>
            </a:r>
          </a:p>
          <a:p>
            <a:pPr lvl="1"/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233841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111</Words>
  <Application>Microsoft Macintosh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Office-tema</vt:lpstr>
      <vt:lpstr>Repetition og mundtlighed</vt:lpstr>
      <vt:lpstr>Plan</vt:lpstr>
      <vt:lpstr>Dagens figur</vt:lpstr>
      <vt:lpstr>Mundtlig figurlæsning</vt:lpstr>
      <vt:lpstr>Eksperimentelle øvelser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Repetition og eksamen</dc:title>
  <dc:creator>Klara Jensen</dc:creator>
  <cp:lastModifiedBy>Klara Jensen</cp:lastModifiedBy>
  <cp:revision>1</cp:revision>
  <dcterms:created xsi:type="dcterms:W3CDTF">2024-05-11T11:20:13Z</dcterms:created>
  <dcterms:modified xsi:type="dcterms:W3CDTF">2026-05-04T16:40:55Z</dcterms:modified>
</cp:coreProperties>
</file>