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7"/>
  </p:normalViewPr>
  <p:slideViewPr>
    <p:cSldViewPr snapToGrid="0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DEAB0-45A6-453D-C333-23D0DD235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9D3A95-E690-6E3E-81DF-B435306AC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CAC56F-A373-B40C-B3DE-66332ED02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23F834-F9F0-4E83-2841-07B37F48D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3426222-BA06-BAA3-B830-640FA511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73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A306E3-7825-F4BE-53DD-3584ECB25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2B77EE9-2515-C193-FBB2-DE6C1E8F6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0E08E1-F170-DE81-C6A8-410B66853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6CDFC6-A80F-8EF8-1D12-5BC07B20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92DA74-57CF-6BA3-CD0D-CEE7617C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523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9E1155D-CBD5-ED62-C25F-708DB6BBD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A4CF14C-A7B6-FED9-E397-9F06E438D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E3DA6FA-2DCA-CE9B-8BA6-624C19DF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4E2B85-A04F-7706-2C75-C380EC10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63DCD9-8173-910F-1107-5F5AFF8B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358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1736A-17C6-4464-4C9A-9082DB01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952223-E6C9-6658-68B0-0A05A79F9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31EC97-DCD5-7013-1B11-6798CE46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810F3C-DDFF-416D-3F18-459953BE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11DB2C8-E5E6-6F30-2D15-F7B0DC630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25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4CD32-3BBB-12A1-7D7E-8E29580CA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0F28B98-B9A8-D48D-9FF0-23ECEB461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183154-5CCC-8696-10C2-DA27AE1C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8E5A913-6264-9E4B-E703-CC1752D7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38581B-5CDF-D79F-01E5-BCBA6DBE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39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2DE25-6E02-56B3-E465-24F84EB78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726595-5F5A-09FA-C380-720736AEA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DDA751-941F-CA83-265D-5F66AC018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2BBA9A-91E5-610A-8F82-CD957997A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217E0DE-BC1D-6034-086F-1A9CC6AA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CD48A33-AB81-C26F-86E7-77369EFDD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579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2BFF20-C42F-2209-5486-EAB6312E1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EBB0F33-993F-A7DE-B619-FD336C862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907194-9658-5A38-038D-9ECD8826E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171E39B-3B93-F7F3-C7E1-D1824F98DA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1531879-33E4-F1CE-E5BB-C5C60E55A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A698130-B736-9C22-E4F6-80F689C46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FC8014C-F16A-3D29-D213-F3B2AFB51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1F37932-F656-EA07-7757-7A2E757DD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973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63689-1D6D-5BB0-D7D6-97E12A0A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1538BB4-EE88-11B6-D366-3FD1A1B07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06F0890-8139-197D-3F67-9052338C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027B667-B4C7-28D2-BFCC-271E3893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087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29C88B7-746A-E7B7-B022-C7075303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C536D7C-4804-E64C-59D3-555028AA0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68695F0-3748-E8CA-D385-720A956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80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C2A42-0293-77FB-E7CC-F54FB0AE5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413A96-F501-7BFB-E02C-CB9ADAF3B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94EECB3-BB85-F1C4-F624-69CA18C62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B3DF1EE-6591-B3A2-1D15-B124BCB0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2F90EBC-D33E-B9F7-6AB5-19E0F2C96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58A5A7-9223-4252-877E-2B9487A0D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134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E6E51E-6290-8A6B-6737-4C80ACA5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C224EB6-6CCC-5A59-EE74-6C9C365A5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117EC73-BE2C-DF91-C8A1-255095424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8AAE772-28A6-2C20-AF98-4977B5D23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B89EA9-1D7E-F27A-417B-3CDD5A8D4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5BBF034-B4DF-05D8-F6DD-FBB0A50D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953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E4C264E-A219-511D-69B1-9EDF7760E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0BB10EF-E10B-C8BF-AAC6-E96E53352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CFA4A0-36E7-A894-477B-DD3441860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401E-838A-5C40-945A-ABEE27CD4975}" type="datetimeFigureOut">
              <a:rPr lang="da-DK" smtClean="0"/>
              <a:t>28.02.2024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74842D-A76E-D9CD-27F1-D86448AF4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B9C6AF-9469-4DEE-C646-BFD2D8EA3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84E6B-66CF-B34C-B5A1-7C30F55D0D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087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5B5735-7E0B-FAA6-49A0-95F53C09FD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Lab – gærcellers aktivitet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C94EB53-5D07-6407-B6A1-C782EC58A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04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80726D-7E86-A3C6-7A0E-B896EC198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6099A8-0407-6F12-6431-6D7E3D4DE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Intro til øvelsen</a:t>
            </a:r>
          </a:p>
          <a:p>
            <a:r>
              <a:rPr lang="da-DK" dirty="0"/>
              <a:t>Udføre øvelsen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Næste gang: Databehandling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5863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E96C7-840D-E6B5-1D36-E798F1711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84E00F-1466-9AE4-F63B-B875EC625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91392" cy="4351338"/>
          </a:xfrm>
        </p:spPr>
        <p:txBody>
          <a:bodyPr/>
          <a:lstStyle/>
          <a:p>
            <a:r>
              <a:rPr lang="da-DK" dirty="0"/>
              <a:t>Hvad viser figuren?</a:t>
            </a:r>
          </a:p>
          <a:p>
            <a:r>
              <a:rPr lang="da-DK" dirty="0"/>
              <a:t>Opskriv reaktionsligningen for både respiration og gæring.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FBCC579-DBA3-996D-A8E3-E985D6DE7A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592" y="1290652"/>
            <a:ext cx="6400483" cy="4276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7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Lab – gærcellers aktivitet</vt:lpstr>
      <vt:lpstr>Plan</vt:lpstr>
      <vt:lpstr>Dagens figur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– gærcellers aktivitet</dc:title>
  <dc:creator>Klara Jensen</dc:creator>
  <cp:lastModifiedBy>Klara Jensen</cp:lastModifiedBy>
  <cp:revision>1</cp:revision>
  <dcterms:created xsi:type="dcterms:W3CDTF">2024-02-28T16:34:04Z</dcterms:created>
  <dcterms:modified xsi:type="dcterms:W3CDTF">2024-02-28T16:36:50Z</dcterms:modified>
</cp:coreProperties>
</file>