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6BEA7-2A42-D74D-8238-4EACE84911A3}" v="4" dt="2025-05-12T09:25:03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28"/>
  </p:normalViewPr>
  <p:slideViewPr>
    <p:cSldViewPr snapToGrid="0">
      <p:cViewPr varScale="1">
        <p:scale>
          <a:sx n="88" d="100"/>
          <a:sy n="88" d="100"/>
        </p:scale>
        <p:origin x="1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5819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31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068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170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4991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7079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20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456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3286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514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27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EF6F55F-AF77-DB4C-AFD9-E3FF6468D42D}" type="datetimeFigureOut">
              <a:rPr lang="da-DK" smtClean="0"/>
              <a:t>12.05.2025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9896FF1-4144-EE47-B370-BE804E340D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32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n hvirvle meteorite">
            <a:extLst>
              <a:ext uri="{FF2B5EF4-FFF2-40B4-BE49-F238E27FC236}">
                <a16:creationId xmlns:a16="http://schemas.microsoft.com/office/drawing/2014/main" id="{7EB889BC-D34E-4D1E-BF2C-3556894677A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alphaModFix amt="40000"/>
          </a:blip>
          <a:srcRect b="1312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DEC8A11-A5FE-7CC6-98BD-D642662B0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da-DK"/>
              <a:t>Afstandsbestemmelse i universet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89AC32-20F1-4BEA-F7F5-B9C3D332D8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40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25DD4D-AF7C-475A-A237-1E6041A94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491851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9AF036-D848-5178-DE76-62128D57E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 dirty="0" err="1">
                <a:solidFill>
                  <a:srgbClr val="262626"/>
                </a:solidFill>
              </a:rPr>
              <a:t>Cepheide</a:t>
            </a:r>
            <a:r>
              <a:rPr lang="en-US" sz="3200" dirty="0">
                <a:solidFill>
                  <a:srgbClr val="262626"/>
                </a:solidFill>
              </a:rPr>
              <a:t> </a:t>
            </a:r>
            <a:r>
              <a:rPr lang="en-US" sz="3200" dirty="0" err="1">
                <a:solidFill>
                  <a:srgbClr val="262626"/>
                </a:solidFill>
              </a:rPr>
              <a:t>metoden</a:t>
            </a:r>
            <a:endParaRPr lang="en-US" sz="3200" dirty="0">
              <a:solidFill>
                <a:srgbClr val="262626"/>
              </a:solidFill>
            </a:endParaRP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2B486FD4-4FDA-6F72-E732-D4847F507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004" y="594649"/>
            <a:ext cx="4297680" cy="3287724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447FBDBA-8F13-A0AB-2C9F-5A73A7E2D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316" y="820277"/>
            <a:ext cx="4297680" cy="283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75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57AFF3-50B0-04C7-9690-BEEC653F9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a-DK" dirty="0" err="1"/>
              <a:t>Cepheide</a:t>
            </a:r>
            <a:r>
              <a:rPr lang="da-DK" dirty="0"/>
              <a:t> metoden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40546A9-CBCB-D70F-33BC-A47E4695E8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06062" y="2291262"/>
                <a:ext cx="8779512" cy="2879256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90000"/>
                  </a:lnSpc>
                  <a:buNone/>
                </a:pPr>
                <a:r>
                  <a:rPr lang="da-DK" sz="1500" b="1">
                    <a:solidFill>
                      <a:srgbClr val="404040"/>
                    </a:solidFill>
                  </a:rPr>
                  <a:t>Opgave</a:t>
                </a: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da-DK" sz="1500">
                    <a:solidFill>
                      <a:srgbClr val="404040"/>
                    </a:solidFill>
                  </a:rPr>
                  <a:t>Vi ser på en Chepheide med en tilsyneladende lysstyrke på </a:t>
                </a:r>
                <a:endParaRPr lang="da-DK" sz="1500" b="0" i="1">
                  <a:solidFill>
                    <a:srgbClr val="40404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90000"/>
                  </a:lnSpc>
                  <a:buNone/>
                </a:pPr>
                <a14:m>
                  <m:oMath xmlns:m="http://schemas.openxmlformats.org/officeDocument/2006/math"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9,456</m:t>
                    </m:r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−20</m:t>
                        </m:r>
                      </m:sup>
                    </m:sSup>
                    <m:f>
                      <m:fPr>
                        <m:ctrlP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sSup>
                          <m:sSupPr>
                            <m:ctrlPr>
                              <a:rPr lang="da-DK" sz="1500" b="0" i="1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a-DK" sz="1500" b="0" i="1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da-DK" sz="1500" b="0" i="1">
                                <a:solidFill>
                                  <a:srgbClr val="40404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da-DK" sz="1500">
                    <a:solidFill>
                      <a:srgbClr val="404040"/>
                    </a:solidFill>
                  </a:rPr>
                  <a:t> og en absolut lysstyrke på </a:t>
                </a:r>
                <a14:m>
                  <m:oMath xmlns:m="http://schemas.openxmlformats.org/officeDocument/2006/math"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1000 </m:t>
                    </m:r>
                    <m:sSub>
                      <m:sSubPr>
                        <m:ctrlP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𝑠𝑜𝑙</m:t>
                        </m:r>
                      </m:sub>
                    </m:sSub>
                  </m:oMath>
                </a14:m>
                <a:r>
                  <a:rPr lang="da-DK" sz="1500">
                    <a:solidFill>
                      <a:srgbClr val="404040"/>
                    </a:solidFill>
                  </a:rPr>
                  <a:t>.</a:t>
                </a: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da-DK" sz="1500">
                    <a:solidFill>
                      <a:srgbClr val="404040"/>
                    </a:solidFill>
                  </a:rPr>
                  <a:t>a) Hvad er afstanden til denne Cepheide? Angiv svaret i Mly.</a:t>
                </a:r>
              </a:p>
              <a:p>
                <a:pPr marL="0" indent="0">
                  <a:lnSpc>
                    <a:spcPct val="90000"/>
                  </a:lnSpc>
                  <a:buNone/>
                </a:pPr>
                <a:endParaRPr lang="da-DK" sz="1500">
                  <a:solidFill>
                    <a:srgbClr val="404040"/>
                  </a:solidFill>
                </a:endParaRPr>
              </a:p>
              <a:p>
                <a:pPr marL="0" indent="0">
                  <a:lnSpc>
                    <a:spcPct val="90000"/>
                  </a:lnSpc>
                  <a:buNone/>
                </a:pPr>
                <a:endParaRPr lang="da-DK" sz="1500">
                  <a:solidFill>
                    <a:srgbClr val="404040"/>
                  </a:solidFill>
                </a:endParaRP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da-DK" sz="1500">
                    <a:solidFill>
                      <a:srgbClr val="404040"/>
                    </a:solidFill>
                  </a:rPr>
                  <a:t>Hint: Solen har en lysstyrke på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𝑠𝑜𝑙</m:t>
                        </m:r>
                      </m:sub>
                    </m:sSub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=3,829⋅</m:t>
                    </m:r>
                    <m:sSup>
                      <m:sSupPr>
                        <m:ctrlP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</a:rPr>
                          <m:t>26</m:t>
                        </m:r>
                      </m:sup>
                    </m:sSup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da-DK" sz="1500">
                    <a:solidFill>
                      <a:srgbClr val="404040"/>
                    </a:solidFill>
                  </a:rPr>
                  <a:t> og vi ved at </a:t>
                </a:r>
                <a14:m>
                  <m:oMath xmlns:m="http://schemas.openxmlformats.org/officeDocument/2006/math"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𝑙𝑦</m:t>
                    </m:r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</a:rPr>
                      <m:t>=9,829∙</m:t>
                    </m:r>
                    <m:sSup>
                      <m:sSupPr>
                        <m:ctrlP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da-DK" sz="1500" b="0" i="1">
                            <a:solidFill>
                              <a:srgbClr val="40404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sup>
                    </m:sSup>
                    <m:r>
                      <a:rPr lang="da-DK" sz="1500" b="0" i="1">
                        <a:solidFill>
                          <a:srgbClr val="40404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da-DK" sz="1500">
                  <a:solidFill>
                    <a:srgbClr val="404040"/>
                  </a:solidFill>
                </a:endParaRPr>
              </a:p>
              <a:p>
                <a:pPr marL="0" indent="0">
                  <a:lnSpc>
                    <a:spcPct val="90000"/>
                  </a:lnSpc>
                  <a:buNone/>
                </a:pPr>
                <a:r>
                  <a:rPr lang="da-DK" sz="1500">
                    <a:solidFill>
                      <a:srgbClr val="40404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D40546A9-CBCB-D70F-33BC-A47E4695E8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06062" y="2291262"/>
                <a:ext cx="8779512" cy="2879256"/>
              </a:xfrm>
              <a:blipFill>
                <a:blip r:embed="rId2"/>
                <a:stretch>
                  <a:fillRect l="-289" t="-877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950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FBBF36-3B45-50ED-D54D-5628A663F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>
                <a:solidFill>
                  <a:srgbClr val="262626"/>
                </a:solidFill>
              </a:rPr>
              <a:t>Opgave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6F0A31-5407-4EFA-9DFA-67E9426829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0"/>
            <a:ext cx="7537703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05E3E139-1EFF-B78D-BBA3-B484D0DED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376" y="1441316"/>
            <a:ext cx="6257544" cy="366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45698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kk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67</TotalTime>
  <Words>70</Words>
  <Application>Microsoft Macintosh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Cambria Math</vt:lpstr>
      <vt:lpstr>Gill Sans MT</vt:lpstr>
      <vt:lpstr>Pakke</vt:lpstr>
      <vt:lpstr>Afstandsbestemmelse i universet</vt:lpstr>
      <vt:lpstr>Cepheide metoden</vt:lpstr>
      <vt:lpstr>Cepheide metoden 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Malene Lønvig</dc:creator>
  <cp:lastModifiedBy>Malene Lønvig</cp:lastModifiedBy>
  <cp:revision>1</cp:revision>
  <dcterms:created xsi:type="dcterms:W3CDTF">2025-05-12T08:18:07Z</dcterms:created>
  <dcterms:modified xsi:type="dcterms:W3CDTF">2025-05-12T09:25:41Z</dcterms:modified>
</cp:coreProperties>
</file>