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60" r:id="rId3"/>
    <p:sldId id="257" r:id="rId4"/>
    <p:sldId id="261" r:id="rId5"/>
    <p:sldId id="259" r:id="rId6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E8C155-D5E1-DB41-83A3-7564DF51A2C0}" v="1" dt="2026-05-10T08:53:12.7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12"/>
    <p:restoredTop sz="94729"/>
  </p:normalViewPr>
  <p:slideViewPr>
    <p:cSldViewPr snapToGrid="0">
      <p:cViewPr varScale="1">
        <p:scale>
          <a:sx n="105" d="100"/>
          <a:sy n="105" d="100"/>
        </p:scale>
        <p:origin x="60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lara Jensen" userId="5e70cf2d-534e-4b57-be02-6afb43ed7e61" providerId="ADAL" clId="{ECF5B220-A270-5353-9202-B5452D27BE5F}"/>
    <pc:docChg chg="addSld delSld modSld">
      <pc:chgData name="Klara Jensen" userId="5e70cf2d-534e-4b57-be02-6afb43ed7e61" providerId="ADAL" clId="{ECF5B220-A270-5353-9202-B5452D27BE5F}" dt="2026-05-10T08:55:19.572" v="223" actId="20577"/>
      <pc:docMkLst>
        <pc:docMk/>
      </pc:docMkLst>
      <pc:sldChg chg="add del">
        <pc:chgData name="Klara Jensen" userId="5e70cf2d-534e-4b57-be02-6afb43ed7e61" providerId="ADAL" clId="{ECF5B220-A270-5353-9202-B5452D27BE5F}" dt="2026-05-10T08:52:49.965" v="120" actId="2696"/>
        <pc:sldMkLst>
          <pc:docMk/>
          <pc:sldMk cId="3853917851" sldId="258"/>
        </pc:sldMkLst>
      </pc:sldChg>
      <pc:sldChg chg="add del">
        <pc:chgData name="Klara Jensen" userId="5e70cf2d-534e-4b57-be02-6afb43ed7e61" providerId="ADAL" clId="{ECF5B220-A270-5353-9202-B5452D27BE5F}" dt="2026-05-10T08:52:51.097" v="122" actId="2696"/>
        <pc:sldMkLst>
          <pc:docMk/>
          <pc:sldMk cId="3518112141" sldId="259"/>
        </pc:sldMkLst>
      </pc:sldChg>
      <pc:sldChg chg="add">
        <pc:chgData name="Klara Jensen" userId="5e70cf2d-534e-4b57-be02-6afb43ed7e61" providerId="ADAL" clId="{ECF5B220-A270-5353-9202-B5452D27BE5F}" dt="2026-05-10T08:53:12.726" v="126"/>
        <pc:sldMkLst>
          <pc:docMk/>
          <pc:sldMk cId="4233841600" sldId="259"/>
        </pc:sldMkLst>
      </pc:sldChg>
      <pc:sldChg chg="modSp mod">
        <pc:chgData name="Klara Jensen" userId="5e70cf2d-534e-4b57-be02-6afb43ed7e61" providerId="ADAL" clId="{ECF5B220-A270-5353-9202-B5452D27BE5F}" dt="2026-05-10T08:55:19.572" v="223" actId="20577"/>
        <pc:sldMkLst>
          <pc:docMk/>
          <pc:sldMk cId="1970246557" sldId="260"/>
        </pc:sldMkLst>
        <pc:spChg chg="mod">
          <ac:chgData name="Klara Jensen" userId="5e70cf2d-534e-4b57-be02-6afb43ed7e61" providerId="ADAL" clId="{ECF5B220-A270-5353-9202-B5452D27BE5F}" dt="2026-05-10T08:55:19.572" v="223" actId="20577"/>
          <ac:spMkLst>
            <pc:docMk/>
            <pc:sldMk cId="1970246557" sldId="260"/>
            <ac:spMk id="3" creationId="{1F46F920-DEE6-BFD5-559F-268D8605BE66}"/>
          </ac:spMkLst>
        </pc:spChg>
      </pc:sldChg>
      <pc:sldChg chg="new del">
        <pc:chgData name="Klara Jensen" userId="5e70cf2d-534e-4b57-be02-6afb43ed7e61" providerId="ADAL" clId="{ECF5B220-A270-5353-9202-B5452D27BE5F}" dt="2026-05-10T08:53:10.347" v="125" actId="2696"/>
        <pc:sldMkLst>
          <pc:docMk/>
          <pc:sldMk cId="3319779732" sldId="262"/>
        </pc:sldMkLst>
      </pc:sldChg>
      <pc:sldChg chg="add del">
        <pc:chgData name="Klara Jensen" userId="5e70cf2d-534e-4b57-be02-6afb43ed7e61" providerId="ADAL" clId="{ECF5B220-A270-5353-9202-B5452D27BE5F}" dt="2026-05-10T08:52:51.653" v="123" actId="2696"/>
        <pc:sldMkLst>
          <pc:docMk/>
          <pc:sldMk cId="4003839549" sldId="262"/>
        </pc:sldMkLst>
      </pc:sldChg>
      <pc:sldChg chg="add del">
        <pc:chgData name="Klara Jensen" userId="5e70cf2d-534e-4b57-be02-6afb43ed7e61" providerId="ADAL" clId="{ECF5B220-A270-5353-9202-B5452D27BE5F}" dt="2026-05-10T08:52:50.560" v="121" actId="2696"/>
        <pc:sldMkLst>
          <pc:docMk/>
          <pc:sldMk cId="2359633342" sldId="263"/>
        </pc:sldMkLst>
      </pc:sldChg>
      <pc:sldChg chg="add del">
        <pc:chgData name="Klara Jensen" userId="5e70cf2d-534e-4b57-be02-6afb43ed7e61" providerId="ADAL" clId="{ECF5B220-A270-5353-9202-B5452D27BE5F}" dt="2026-05-10T08:52:49.343" v="119" actId="2696"/>
        <pc:sldMkLst>
          <pc:docMk/>
          <pc:sldMk cId="3699522381" sldId="26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E07039-64CF-5445-A59D-AF2ED722150A}" type="datetimeFigureOut">
              <a:rPr lang="da-DK" smtClean="0"/>
              <a:t>10.05.2026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671EC8-E463-3447-890E-C0E9786C7F0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172415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671EC8-E463-3447-890E-C0E9786C7F0B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50244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4BF68D-3555-5E81-2A16-A468D410A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0AA45B83-01B3-0BB0-C266-5EC703B5A0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CA7B0B9-43A4-8DF0-7E52-9EBAB7D36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FC389-24D2-234D-A8D0-3E32D4BBB2B4}" type="datetimeFigureOut">
              <a:rPr lang="da-DK" smtClean="0"/>
              <a:t>10.05.2026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8980196-4A4A-937A-00E2-334E5C0B7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741E5A3-B8C2-5072-7E56-B93BFFC68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14CEE-BF55-D445-A37F-4CF6B877CD0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4742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B4EF63-0533-DF4B-77C6-413C23A75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E52D53A4-CA78-C4AE-07FE-AC39C5B7E9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B3ADD76-73C2-09C2-EC41-77C16BD31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FC389-24D2-234D-A8D0-3E32D4BBB2B4}" type="datetimeFigureOut">
              <a:rPr lang="da-DK" smtClean="0"/>
              <a:t>10.05.2026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C1C085F-9CE6-FE95-742C-2255B16E1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A8639F0-4023-4AA8-CC71-F3135190F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14CEE-BF55-D445-A37F-4CF6B877CD0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2971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3B120A4E-85C3-F23C-35FC-495051A81B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B5B84602-B471-FA7F-B906-42F780ED31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9E93C90-5D7A-57DE-D552-C8157E8B4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FC389-24D2-234D-A8D0-3E32D4BBB2B4}" type="datetimeFigureOut">
              <a:rPr lang="da-DK" smtClean="0"/>
              <a:t>10.05.2026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4C0245F-970F-51CA-EFEE-D3505612C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77FF8E8-6057-AB3C-E814-25EEE60F2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14CEE-BF55-D445-A37F-4CF6B877CD0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82603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365D8D-B87A-0DD0-FAFA-FC3BEDD9D1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68ECDE0-A9A6-174E-DD42-BCD1AA512E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8340089-0FC4-0068-622E-B7F565FB8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FC389-24D2-234D-A8D0-3E32D4BBB2B4}" type="datetimeFigureOut">
              <a:rPr lang="da-DK" smtClean="0"/>
              <a:t>10.05.2026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9A3B94C-014A-7604-8AE5-B1E4C0CDF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984275F-C6D7-1D71-2E2C-CE8480509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14CEE-BF55-D445-A37F-4CF6B877CD0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54494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7086B7-2D3C-D612-6618-57EEE649A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D1E66F5A-23AC-E712-2FBB-878BBBD628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5A17677-C018-ED34-7003-E4EC2216F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FC389-24D2-234D-A8D0-3E32D4BBB2B4}" type="datetimeFigureOut">
              <a:rPr lang="da-DK" smtClean="0"/>
              <a:t>10.05.2026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046F572-7ED2-6328-D4F0-6F4B6F912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F03E583-05E0-31A1-01F5-AE2A224C6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14CEE-BF55-D445-A37F-4CF6B877CD0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70262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E04DDE-22CB-609F-9571-2501B8C23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B6727A5-786C-F64E-2AE5-EC7FD51BB9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5832C3EC-EEAC-FDEA-7588-EBBFDD6549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1211650A-8CD2-691F-464E-CE226EBD6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FC389-24D2-234D-A8D0-3E32D4BBB2B4}" type="datetimeFigureOut">
              <a:rPr lang="da-DK" smtClean="0"/>
              <a:t>10.05.2026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3776394A-C05C-BF83-87B0-5F86C220A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04F15CC-BA00-3478-CEAD-148903DFC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14CEE-BF55-D445-A37F-4CF6B877CD0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19870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7CF40E-50AD-6B0F-21E5-66E72EF8E5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570CA328-A38D-0A81-3D21-C5BF6E873D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9F683996-2DDC-01AA-A6CD-661CFD3E82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8D904BFE-5584-0196-2131-34D806B472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5DCD7D46-49FF-D55A-66BB-92C7CDFFCD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1D8A16F0-E821-06E8-302F-8EDE79D09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FC389-24D2-234D-A8D0-3E32D4BBB2B4}" type="datetimeFigureOut">
              <a:rPr lang="da-DK" smtClean="0"/>
              <a:t>10.05.2026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225690C1-52C4-571B-64CE-FC36656FB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9AD3DFA4-9A4C-750D-7D36-748B69768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14CEE-BF55-D445-A37F-4CF6B877CD0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43205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EDF1E28-5C18-C575-82E8-7839CC79F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22E555D7-1FE2-0E4C-234E-D6DA7B961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FC389-24D2-234D-A8D0-3E32D4BBB2B4}" type="datetimeFigureOut">
              <a:rPr lang="da-DK" smtClean="0"/>
              <a:t>10.05.2026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2ED1CF14-8F47-89C2-4967-685EB23E5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3E8AF8A0-FC0D-94E6-907F-191AE0BA1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14CEE-BF55-D445-A37F-4CF6B877CD0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19603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AE591886-82F9-D334-E052-968698B02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FC389-24D2-234D-A8D0-3E32D4BBB2B4}" type="datetimeFigureOut">
              <a:rPr lang="da-DK" smtClean="0"/>
              <a:t>10.05.2026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7674369F-DCFA-0BB0-7EAE-790EE9AC2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1CB968F8-CAE1-FAE8-32B3-765130736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14CEE-BF55-D445-A37F-4CF6B877CD0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93102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DA5A62-E840-8031-8C0A-633CACF65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A7F9646-9854-B7C7-4FB4-6F9E35CE85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F924F356-5185-BA0F-6562-9AF6F1F821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9FAC9F12-5D7E-9D65-9C35-51C2E4F27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FC389-24D2-234D-A8D0-3E32D4BBB2B4}" type="datetimeFigureOut">
              <a:rPr lang="da-DK" smtClean="0"/>
              <a:t>10.05.2026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E115349-3DCF-3285-936D-BF090C28F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38B74BB0-A550-7722-F1C8-FF26FC595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14CEE-BF55-D445-A37F-4CF6B877CD0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79016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A44387-3013-EF73-8883-2C9AB6B188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8D9146E6-F801-A17D-ECBB-AC88347A0D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11956205-2151-F2C8-29EE-842D7B94DA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F1ED6E0-79A2-C5CA-E5C9-CA4674B27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FC389-24D2-234D-A8D0-3E32D4BBB2B4}" type="datetimeFigureOut">
              <a:rPr lang="da-DK" smtClean="0"/>
              <a:t>10.05.2026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ECD3B753-A7B9-9B6B-5C18-E9224D704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3131B472-C2A6-9127-E875-BB5AB82D9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14CEE-BF55-D445-A37F-4CF6B877CD0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02949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05654426-C3F8-FA77-A317-7146E26002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89687CE-07CE-A81E-A378-A33BBFBCCB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133B0A6-76A7-6CEB-E925-BD8EAA1EE2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AFC389-24D2-234D-A8D0-3E32D4BBB2B4}" type="datetimeFigureOut">
              <a:rPr lang="da-DK" smtClean="0"/>
              <a:t>10.05.2026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B2C70BF-087D-E1BE-DE8B-D30986DEE0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6F4E253-1D84-773B-B2FA-D8A79CE6BB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414CEE-BF55-D445-A37F-4CF6B877CD0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1995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0EF2F4-5AB4-42DB-9719-6F7840F9143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Gærcellers aktivitet (databehandling)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422C510E-5690-AB5D-A283-50428890FF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64731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C38E91-E13A-7F19-4634-C21199918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Plan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F46F920-DEE6-BFD5-559F-268D8605BE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/>
              <a:t>Rapporter tilbage</a:t>
            </a:r>
          </a:p>
          <a:p>
            <a:r>
              <a:rPr lang="da-DK" dirty="0"/>
              <a:t>Dagens figur</a:t>
            </a:r>
          </a:p>
          <a:p>
            <a:r>
              <a:rPr lang="da-DK" dirty="0"/>
              <a:t>Gærcellers aktivitet (databehandling)</a:t>
            </a:r>
          </a:p>
          <a:p>
            <a:r>
              <a:rPr lang="da-DK" dirty="0"/>
              <a:t>Eksamensinfo og tjek på eksperimentelle øvelser</a:t>
            </a:r>
          </a:p>
        </p:txBody>
      </p:sp>
    </p:spTree>
    <p:extLst>
      <p:ext uri="{BB962C8B-B14F-4D97-AF65-F5344CB8AC3E}">
        <p14:creationId xmlns:p14="http://schemas.microsoft.com/office/powerpoint/2010/main" val="1970246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017F59-F992-DB07-EB82-4125E326D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Dagens figur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B252907-CD01-BD6A-A217-028AD6811A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2725"/>
            <a:ext cx="10515600" cy="4351338"/>
          </a:xfrm>
        </p:spPr>
        <p:txBody>
          <a:bodyPr/>
          <a:lstStyle/>
          <a:p>
            <a:r>
              <a:rPr lang="da-DK" dirty="0"/>
              <a:t>Hvad viser de to figurer?</a:t>
            </a:r>
          </a:p>
          <a:p>
            <a:r>
              <a:rPr lang="da-DK" dirty="0"/>
              <a:t>Hvad har de to figurer med hinanden at gøre?</a:t>
            </a:r>
          </a:p>
        </p:txBody>
      </p:sp>
      <p:pic>
        <p:nvPicPr>
          <p:cNvPr id="1026" name="Picture 2" descr="undefined">
            <a:extLst>
              <a:ext uri="{FF2B5EF4-FFF2-40B4-BE49-F238E27FC236}">
                <a16:creationId xmlns:a16="http://schemas.microsoft.com/office/drawing/2014/main" id="{1714F1A3-0AAE-4304-8346-75260405E58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34" r="23242"/>
          <a:stretch/>
        </p:blipFill>
        <p:spPr bwMode="auto">
          <a:xfrm>
            <a:off x="671513" y="2506662"/>
            <a:ext cx="4719923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Billede 3">
            <a:extLst>
              <a:ext uri="{FF2B5EF4-FFF2-40B4-BE49-F238E27FC236}">
                <a16:creationId xmlns:a16="http://schemas.microsoft.com/office/drawing/2014/main" id="{4C524A11-CB49-08F6-44DA-833E38643B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39216" y="2506662"/>
            <a:ext cx="5081271" cy="4062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754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C9060E-D737-75AD-72A5-F9FB269CD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Databehandling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1610C3F-0774-C7B6-EAE7-BC0D349E21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29803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6FE2E6-21ED-15E9-EE49-6B624D2F0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Eksperimentelle øvelser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D704996-EFC8-F851-723B-008D025596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arenR"/>
            </a:pPr>
            <a:r>
              <a:rPr lang="da-DK" dirty="0"/>
              <a:t>Sørg for at du har noter til alle forsøg, som er angivet i undervisningsbeskrivelsen.</a:t>
            </a:r>
          </a:p>
          <a:p>
            <a:pPr marL="514350" indent="-514350">
              <a:buFont typeface="+mj-lt"/>
              <a:buAutoNum type="arabicParenR"/>
            </a:pPr>
            <a:r>
              <a:rPr lang="da-DK" dirty="0"/>
              <a:t>Gå i gennem alle forsøgene. Sørg for at have styr på følgende:</a:t>
            </a:r>
          </a:p>
          <a:p>
            <a:pPr lvl="1"/>
            <a:r>
              <a:rPr lang="da-DK" dirty="0"/>
              <a:t>Formål</a:t>
            </a:r>
          </a:p>
          <a:p>
            <a:pPr lvl="1"/>
            <a:r>
              <a:rPr lang="da-DK"/>
              <a:t>Metode</a:t>
            </a:r>
            <a:endParaRPr lang="da-DK" dirty="0"/>
          </a:p>
          <a:p>
            <a:pPr lvl="1"/>
            <a:r>
              <a:rPr lang="da-DK" dirty="0"/>
              <a:t>Resultater</a:t>
            </a:r>
          </a:p>
          <a:p>
            <a:pPr lvl="1"/>
            <a:r>
              <a:rPr lang="da-DK" dirty="0"/>
              <a:t>Analyse og fortolkning med anvendelse af faglig viden (diskussion)</a:t>
            </a:r>
          </a:p>
          <a:p>
            <a:pPr lvl="1"/>
            <a:r>
              <a:rPr lang="da-DK" dirty="0"/>
              <a:t>Konklusion</a:t>
            </a:r>
          </a:p>
          <a:p>
            <a:pPr lvl="1"/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233841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88</Words>
  <Application>Microsoft Macintosh PowerPoint</Application>
  <PresentationFormat>Widescreen</PresentationFormat>
  <Paragraphs>19</Paragraphs>
  <Slides>5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Office-tema</vt:lpstr>
      <vt:lpstr>Gærcellers aktivitet (databehandling)</vt:lpstr>
      <vt:lpstr>Plan</vt:lpstr>
      <vt:lpstr>Dagens figur</vt:lpstr>
      <vt:lpstr>Databehandling</vt:lpstr>
      <vt:lpstr>Eksperimentelle øvelser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Gærcellers aktivitet (databehandling)</dc:title>
  <dc:creator>Klara Jensen</dc:creator>
  <cp:lastModifiedBy>Klara Jensen</cp:lastModifiedBy>
  <cp:revision>1</cp:revision>
  <dcterms:created xsi:type="dcterms:W3CDTF">2024-03-03T17:42:53Z</dcterms:created>
  <dcterms:modified xsi:type="dcterms:W3CDTF">2026-05-10T08:55:20Z</dcterms:modified>
</cp:coreProperties>
</file>