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3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f Gørup Theilgaard" userId="e849cb79-fedd-4d37-ab5f-03df73bda997" providerId="ADAL" clId="{40CD2AAB-4823-4B74-9283-FF57319A9967}"/>
    <pc:docChg chg="custSel addSld delSld modSld sldOrd">
      <pc:chgData name="Alf Gørup Theilgaard" userId="e849cb79-fedd-4d37-ab5f-03df73bda997" providerId="ADAL" clId="{40CD2AAB-4823-4B74-9283-FF57319A9967}" dt="2024-08-16T09:44:15.348" v="607" actId="2696"/>
      <pc:docMkLst>
        <pc:docMk/>
      </pc:docMkLst>
      <pc:sldChg chg="del">
        <pc:chgData name="Alf Gørup Theilgaard" userId="e849cb79-fedd-4d37-ab5f-03df73bda997" providerId="ADAL" clId="{40CD2AAB-4823-4B74-9283-FF57319A9967}" dt="2024-08-16T09:44:15.348" v="607" actId="2696"/>
        <pc:sldMkLst>
          <pc:docMk/>
          <pc:sldMk cId="3986982631" sldId="262"/>
        </pc:sldMkLst>
      </pc:sldChg>
      <pc:sldChg chg="modSp new mod ord">
        <pc:chgData name="Alf Gørup Theilgaard" userId="e849cb79-fedd-4d37-ab5f-03df73bda997" providerId="ADAL" clId="{40CD2AAB-4823-4B74-9283-FF57319A9967}" dt="2024-08-16T09:43:45.347" v="606"/>
        <pc:sldMkLst>
          <pc:docMk/>
          <pc:sldMk cId="1551236877" sldId="263"/>
        </pc:sldMkLst>
        <pc:spChg chg="mod">
          <ac:chgData name="Alf Gørup Theilgaard" userId="e849cb79-fedd-4d37-ab5f-03df73bda997" providerId="ADAL" clId="{40CD2AAB-4823-4B74-9283-FF57319A9967}" dt="2024-08-16T09:37:30.488" v="35" actId="20577"/>
          <ac:spMkLst>
            <pc:docMk/>
            <pc:sldMk cId="1551236877" sldId="263"/>
            <ac:spMk id="2" creationId="{14E34F52-6E82-4676-B548-18DD81ACE704}"/>
          </ac:spMkLst>
        </pc:spChg>
        <pc:spChg chg="mod">
          <ac:chgData name="Alf Gørup Theilgaard" userId="e849cb79-fedd-4d37-ab5f-03df73bda997" providerId="ADAL" clId="{40CD2AAB-4823-4B74-9283-FF57319A9967}" dt="2024-08-16T09:43:13.924" v="602" actId="20577"/>
          <ac:spMkLst>
            <pc:docMk/>
            <pc:sldMk cId="1551236877" sldId="263"/>
            <ac:spMk id="3" creationId="{45AF2364-A8C7-4FF5-B1FD-D9C1E2D9C07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F7A4E8-D11F-4115-973F-EEB031EF8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6BE11BF-F012-44CC-8A88-6C62FDA069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5228EB2-B974-431E-B829-DD1602619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2945-80A2-4989-A4FD-F05F7C58FB72}" type="datetimeFigureOut">
              <a:rPr lang="da-DK" smtClean="0"/>
              <a:t>16-08-2024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423A851-76C6-4078-BE86-225280456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7A591D7-1C2F-4E78-A651-45FAD3A2C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77E11-1E0F-4C74-95BE-3E704261618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5593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4C04E3-2956-4282-89CF-3A9B057F0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764CB9-CAD6-4253-8088-0EEF18A4E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5BB07E8-317D-4FEE-8B5B-A0430457A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2945-80A2-4989-A4FD-F05F7C58FB72}" type="datetimeFigureOut">
              <a:rPr lang="da-DK" smtClean="0"/>
              <a:t>16-08-2024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A3F48D8-F77C-44B5-83A4-88E21EB17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34D2537-3010-4D34-B64A-53342757E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77E11-1E0F-4C74-95BE-3E704261618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73924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6BD65D-E833-4710-82E0-C6314D2DC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CDB9AD0-54AA-4CC4-BEFF-96A24CB81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04C311-6B1A-4537-82B5-E4590739B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2945-80A2-4989-A4FD-F05F7C58FB72}" type="datetimeFigureOut">
              <a:rPr lang="da-DK" smtClean="0"/>
              <a:t>16-08-2024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677BF41-1516-4AA2-9ABC-D5ED0EA8E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56A42A-4803-4EAD-834F-41DCA91AE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77E11-1E0F-4C74-95BE-3E704261618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8714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91E9B3-EE12-40BC-8CF0-7D87F1C7A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040A977-DCF6-44E7-898C-BBCFD183C8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1D3D78-239A-4E03-92E4-3B77B5FEB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74BE79B-3B0B-48DC-BCB9-FBBEA971B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2945-80A2-4989-A4FD-F05F7C58FB72}" type="datetimeFigureOut">
              <a:rPr lang="da-DK" smtClean="0"/>
              <a:t>16-08-2024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0D1A841-E85B-45B9-9B54-D4C28CA91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56E1045-4973-404A-971E-89E91BDB5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77E11-1E0F-4C74-95BE-3E704261618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1674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C41F7A-C428-4F1D-8CB2-CF87C6C86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7524C77-8869-4BB2-8462-067D6CC38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4A8FCA1-C3EB-42C7-8E82-6AAE025E9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78DB2BE-C151-4D87-9F27-18053CAFF3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E28806D-78AF-4D37-99B9-07D6A40668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66339A4-127F-4976-B79F-4FF16CD50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2945-80A2-4989-A4FD-F05F7C58FB72}" type="datetimeFigureOut">
              <a:rPr lang="da-DK" smtClean="0"/>
              <a:t>16-08-2024</a:t>
            </a:fld>
            <a:endParaRPr lang="da-DK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68FF8A4-D62B-48B7-BFD6-1D3EF3977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50A9D44-8B88-4486-9DCA-9E7A80A36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77E11-1E0F-4C74-95BE-3E704261618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71041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3DB3C4-4336-458B-B6BE-B2962AB53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B1B8282-02D1-4C53-963E-EAFF678AA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2945-80A2-4989-A4FD-F05F7C58FB72}" type="datetimeFigureOut">
              <a:rPr lang="da-DK" smtClean="0"/>
              <a:t>16-08-2024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0120C4B-1273-4F17-97EA-984C6AB57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8A12ECA-2ECE-4935-B167-225D69686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77E11-1E0F-4C74-95BE-3E704261618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1332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28532B8-F880-4540-B621-AD8CBD20F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2945-80A2-4989-A4FD-F05F7C58FB72}" type="datetimeFigureOut">
              <a:rPr lang="da-DK" smtClean="0"/>
              <a:t>16-08-2024</a:t>
            </a:fld>
            <a:endParaRPr lang="da-DK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06FDE58-31AD-467D-B72A-920CBCD2D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F2CADF0-2A4C-400D-8A12-374D18EA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77E11-1E0F-4C74-95BE-3E704261618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33916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F9C57D-02C9-4403-9192-4C2C5A4BC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B06A3E-85B0-4C2C-9A6D-6402242B9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AA00E5F-0D92-4834-B0B2-6C7746B19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0D0CE81-382E-4D10-B086-E29235879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2945-80A2-4989-A4FD-F05F7C58FB72}" type="datetimeFigureOut">
              <a:rPr lang="da-DK" smtClean="0"/>
              <a:t>16-08-2024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4B804FF-171E-492F-84F9-87C9649EE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03145DC-77A2-4236-9E74-22FB03933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77E11-1E0F-4C74-95BE-3E704261618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39501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CEB7CA-8A17-484F-865C-86F4E3009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F3646FF-D455-417F-A4B1-2B16B47991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3C38BC5-2E5E-46B0-8C37-78E524CC4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79F00A7-22FC-43C0-A9D0-D284C924F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2945-80A2-4989-A4FD-F05F7C58FB72}" type="datetimeFigureOut">
              <a:rPr lang="da-DK" smtClean="0"/>
              <a:t>16-08-2024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3D27F2D-08B1-42FB-A19E-EF27911C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177A6D6-5AB4-4EAE-8772-F00986FD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77E11-1E0F-4C74-95BE-3E704261618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95555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8C22E4-E98A-42C9-B61F-2030430E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DD1700D-9A94-4B0F-9C60-A49F0485A5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7E11D53-52AF-4F46-BCF8-9685CBE21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2945-80A2-4989-A4FD-F05F7C58FB72}" type="datetimeFigureOut">
              <a:rPr lang="da-DK" smtClean="0"/>
              <a:t>16-08-2024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3C640C3-C372-4E5F-A4BC-7E1288B5F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E9D8C8-7BFC-4D66-A84D-3E83DB846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77E11-1E0F-4C74-95BE-3E704261618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39605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189FE66-29B4-4F6B-BA7D-501A66A876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6792A2A-2752-4AB6-82F6-F7A0A13F7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0C50871-F98D-4FBD-900C-316F7D42B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2945-80A2-4989-A4FD-F05F7C58FB72}" type="datetimeFigureOut">
              <a:rPr lang="da-DK" smtClean="0"/>
              <a:t>16-08-2024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0541D1-84D5-4031-9BB0-2CB6546AF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E6E5F16-53E0-4EA2-A4E6-F99BE3F3A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77E11-1E0F-4C74-95BE-3E704261618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79846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1F4A04C-4FDE-4F28-A2E1-703D9FDC1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8242EFA-F8F2-4D33-BF1D-74F8F4159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BA6B37-CE89-4F94-BA03-F8A169A0C5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42945-80A2-4989-A4FD-F05F7C58FB72}" type="datetimeFigureOut">
              <a:rPr lang="da-DK" smtClean="0"/>
              <a:t>16-08-2024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F14D0BC-5AE1-46A8-81EE-C41ED8E125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E765855-BC2E-4FF3-8B8B-42B672580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77E11-1E0F-4C74-95BE-3E704261618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77057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EB8049A9-9F87-4FC8-9CD0-9A834C0E8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37" y="0"/>
            <a:ext cx="7843550" cy="6858000"/>
          </a:xfrm>
          <a:prstGeom prst="rect">
            <a:avLst/>
          </a:prstGeom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B77BDE56-BE31-4DBB-9EBC-6A60A668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>
                <a:latin typeface="Garamond" panose="02020404030301010803" pitchFamily="18" charset="0"/>
              </a:rPr>
              <a:t>Marcel Duchamp</a:t>
            </a:r>
            <a:br>
              <a:rPr lang="da-DK" sz="2400" dirty="0">
                <a:latin typeface="Garamond" panose="02020404030301010803" pitchFamily="18" charset="0"/>
              </a:rPr>
            </a:br>
            <a:r>
              <a:rPr lang="da-DK" sz="2400" dirty="0">
                <a:latin typeface="Garamond" panose="02020404030301010803" pitchFamily="18" charset="0"/>
              </a:rPr>
              <a:t>Fontæne, 1917</a:t>
            </a:r>
            <a:br>
              <a:rPr lang="da-DK" sz="2400" dirty="0">
                <a:latin typeface="Garamond" panose="02020404030301010803" pitchFamily="18" charset="0"/>
              </a:rPr>
            </a:br>
            <a:r>
              <a:rPr lang="da-DK" sz="2400" dirty="0">
                <a:latin typeface="Garamond" panose="02020404030301010803" pitchFamily="18" charset="0"/>
              </a:rPr>
              <a:t>Readymade</a:t>
            </a:r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27140A61-5249-4832-AE90-155B5E944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A57A0E09-E2A7-4DFF-9769-2D61B3390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70536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D42F51-4AFF-4146-8AF2-6355A1134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6" name="Pladsholder til billede 5">
            <a:extLst>
              <a:ext uri="{FF2B5EF4-FFF2-40B4-BE49-F238E27FC236}">
                <a16:creationId xmlns:a16="http://schemas.microsoft.com/office/drawing/2014/main" id="{4795CE15-46DF-4090-BDF2-9C9C11DE617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9" r="7859"/>
          <a:stretch>
            <a:fillRect/>
          </a:stretch>
        </p:blipFill>
        <p:spPr/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49E90F1-B0CA-40AB-89D7-B45B83EB3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a-DK" sz="1800" dirty="0">
                <a:latin typeface="Garamond" panose="02020404030301010803" pitchFamily="18" charset="0"/>
              </a:rPr>
              <a:t>Yoko Ono</a:t>
            </a:r>
          </a:p>
          <a:p>
            <a:endParaRPr lang="da-DK" sz="1800" dirty="0">
              <a:latin typeface="Garamond" panose="02020404030301010803" pitchFamily="18" charset="0"/>
            </a:endParaRPr>
          </a:p>
          <a:p>
            <a:r>
              <a:rPr lang="da-DK" sz="1800" dirty="0">
                <a:latin typeface="Garamond" panose="02020404030301010803" pitchFamily="18" charset="0"/>
              </a:rPr>
              <a:t>Cut Piece</a:t>
            </a:r>
          </a:p>
          <a:p>
            <a:r>
              <a:rPr lang="da-DK" sz="1800" dirty="0">
                <a:latin typeface="Garamond" panose="02020404030301010803" pitchFamily="18" charset="0"/>
              </a:rPr>
              <a:t>Performance, New York, 1965</a:t>
            </a:r>
          </a:p>
        </p:txBody>
      </p:sp>
    </p:spTree>
    <p:extLst>
      <p:ext uri="{BB962C8B-B14F-4D97-AF65-F5344CB8AC3E}">
        <p14:creationId xmlns:p14="http://schemas.microsoft.com/office/powerpoint/2010/main" val="3521312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0A520-0135-438A-9CE9-FFE9E97C1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>
                <a:latin typeface="Garamond" panose="02020404030301010803" pitchFamily="18" charset="0"/>
              </a:rPr>
              <a:t>Joseph Beuys</a:t>
            </a:r>
            <a:br>
              <a:rPr lang="da-DK" sz="2400" dirty="0">
                <a:latin typeface="Garamond" panose="02020404030301010803" pitchFamily="18" charset="0"/>
              </a:rPr>
            </a:br>
            <a:r>
              <a:rPr lang="da-DK" sz="2400" dirty="0">
                <a:latin typeface="Garamond" panose="02020404030301010803" pitchFamily="18" charset="0"/>
              </a:rPr>
              <a:t>7000 egetræer, 1982 –Documenta, Kassel</a:t>
            </a:r>
            <a:br>
              <a:rPr lang="da-DK" sz="2400" dirty="0">
                <a:latin typeface="Garamond" panose="02020404030301010803" pitchFamily="18" charset="0"/>
              </a:rPr>
            </a:br>
            <a:r>
              <a:rPr lang="da-DK" sz="2400" dirty="0">
                <a:latin typeface="Garamond" panose="02020404030301010803" pitchFamily="18" charset="0"/>
              </a:rPr>
              <a:t>Social skulptur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E9DC485E-9EF9-4B3C-BEBB-1CFA9BB572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28" y="2222090"/>
            <a:ext cx="4140623" cy="2920181"/>
          </a:xfr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1425953-0EB5-41E1-AEAE-63BBFA1FA6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6103391" y="2057400"/>
            <a:ext cx="1449774" cy="4397693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EE5D972-AD1E-4F36-BCE6-3B4B1DA7E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303" y="2622488"/>
            <a:ext cx="5296822" cy="342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91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B7E39A-E22A-4E62-A3ED-362C8FFF9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6" name="Pladsholder til billede 5">
            <a:extLst>
              <a:ext uri="{FF2B5EF4-FFF2-40B4-BE49-F238E27FC236}">
                <a16:creationId xmlns:a16="http://schemas.microsoft.com/office/drawing/2014/main" id="{23BDBB1B-E72E-436E-92C9-E98030BF1DF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4" r="5064"/>
          <a:stretch>
            <a:fillRect/>
          </a:stretch>
        </p:blipFill>
        <p:spPr/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7B27D4F-4C80-47A7-86B0-B5F67C469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dirty="0">
                <a:latin typeface="Garamond" panose="02020404030301010803" pitchFamily="18" charset="0"/>
              </a:rPr>
              <a:t>Andrea Fraser</a:t>
            </a:r>
          </a:p>
          <a:p>
            <a:r>
              <a:rPr lang="en-US" i="1" dirty="0">
                <a:latin typeface="Garamond" panose="02020404030301010803" pitchFamily="18" charset="0"/>
              </a:rPr>
              <a:t>Museum Highlights: A Gallery Talk</a:t>
            </a:r>
            <a:r>
              <a:rPr lang="en-US" dirty="0">
                <a:latin typeface="Garamond" panose="02020404030301010803" pitchFamily="18" charset="0"/>
              </a:rPr>
              <a:t> 1989 is a single channel colour video in which the American artist Andrea Fraser leads a tour of the Philadelphia Museum of Art in the guise of a fictional docent named Jane Castleton</a:t>
            </a:r>
            <a:endParaRPr lang="da-DK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671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ADAE00-D8C7-49A6-AA94-AC796B541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6" name="Pladsholder til billede 5">
            <a:extLst>
              <a:ext uri="{FF2B5EF4-FFF2-40B4-BE49-F238E27FC236}">
                <a16:creationId xmlns:a16="http://schemas.microsoft.com/office/drawing/2014/main" id="{03F2754A-75B8-4763-AF64-F1919684B08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9" b="1379"/>
          <a:stretch>
            <a:fillRect/>
          </a:stretch>
        </p:blipFill>
        <p:spPr/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5987A3F-F242-4CC4-A1D5-AB4221FD7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sz="1800" dirty="0">
                <a:latin typeface="Garamond" panose="02020404030301010803" pitchFamily="18" charset="0"/>
              </a:rPr>
              <a:t>Marco Evaristti</a:t>
            </a:r>
          </a:p>
          <a:p>
            <a:r>
              <a:rPr lang="da-DK" sz="1800" dirty="0">
                <a:latin typeface="Garamond" panose="02020404030301010803" pitchFamily="18" charset="0"/>
              </a:rPr>
              <a:t>Helena (10 blendere med sværdfisk), 2000</a:t>
            </a:r>
          </a:p>
          <a:p>
            <a:r>
              <a:rPr lang="da-DK" sz="1800" dirty="0">
                <a:latin typeface="Garamond" panose="02020404030301010803" pitchFamily="18" charset="0"/>
              </a:rPr>
              <a:t>Installation, Kunstmuseet Trapholt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47931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E58F58-E094-4329-A656-5F1942A1F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6" name="Pladsholder til billede 5">
            <a:extLst>
              <a:ext uri="{FF2B5EF4-FFF2-40B4-BE49-F238E27FC236}">
                <a16:creationId xmlns:a16="http://schemas.microsoft.com/office/drawing/2014/main" id="{40373639-9F86-497C-B214-602C991DFEB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1" r="7891"/>
          <a:stretch>
            <a:fillRect/>
          </a:stretch>
        </p:blipFill>
        <p:spPr/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53D5600-F891-4542-A06B-C23B7B409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a-DK" sz="1800" dirty="0">
                <a:latin typeface="Garamond" panose="02020404030301010803" pitchFamily="18" charset="0"/>
              </a:rPr>
              <a:t>Marina Abramovic</a:t>
            </a:r>
          </a:p>
          <a:p>
            <a:r>
              <a:rPr lang="da-DK" sz="1800" dirty="0">
                <a:latin typeface="Garamond" panose="02020404030301010803" pitchFamily="18" charset="0"/>
              </a:rPr>
              <a:t>The Artist Is Present</a:t>
            </a:r>
          </a:p>
          <a:p>
            <a:r>
              <a:rPr lang="da-DK" sz="1800" dirty="0">
                <a:latin typeface="Garamond" panose="02020404030301010803" pitchFamily="18" charset="0"/>
              </a:rPr>
              <a:t>Performance, 2010</a:t>
            </a:r>
          </a:p>
          <a:p>
            <a:r>
              <a:rPr lang="da-DK" sz="1800" dirty="0">
                <a:latin typeface="Garamond" panose="02020404030301010803" pitchFamily="18" charset="0"/>
              </a:rPr>
              <a:t>Museum of Modern Art</a:t>
            </a:r>
          </a:p>
        </p:txBody>
      </p:sp>
    </p:spTree>
    <p:extLst>
      <p:ext uri="{BB962C8B-B14F-4D97-AF65-F5344CB8AC3E}">
        <p14:creationId xmlns:p14="http://schemas.microsoft.com/office/powerpoint/2010/main" val="3362922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E34F52-6E82-4676-B548-18DD81ACE7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Stoleryglæn, model OG-stol fra 1980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5AF2364-A8C7-4FF5-B1FD-D9C1E2D9C0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da-DK" dirty="0"/>
              <a:t>Efter kunstnerisk bearbejdning, så objektet ”stoleryglæn” nu er et kunstnerisk objekt, der visualiserer et ”koncept” (en idé), der er udviklet af jer (individuelt eller i samarbejde), så skal I formulere den konceptuelle baggrund for jeres værk. </a:t>
            </a:r>
          </a:p>
          <a:p>
            <a:pPr algn="l"/>
            <a:r>
              <a:rPr lang="da-DK" dirty="0"/>
              <a:t>Tag et billede af værket og lad det indgå i en kort præsentation, der kunne fungere som info-skilt/tavle på en udstilling. </a:t>
            </a:r>
          </a:p>
        </p:txBody>
      </p:sp>
    </p:spTree>
    <p:extLst>
      <p:ext uri="{BB962C8B-B14F-4D97-AF65-F5344CB8AC3E}">
        <p14:creationId xmlns:p14="http://schemas.microsoft.com/office/powerpoint/2010/main" val="1551236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178</Words>
  <Application>Microsoft Office PowerPoint</Application>
  <PresentationFormat>Widescreen</PresentationFormat>
  <Paragraphs>18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Garamond</vt:lpstr>
      <vt:lpstr>Office-tema</vt:lpstr>
      <vt:lpstr>Marcel Duchamp Fontæne, 1917 Readymade</vt:lpstr>
      <vt:lpstr>PowerPoint-præsentation</vt:lpstr>
      <vt:lpstr>Joseph Beuys 7000 egetræer, 1982 –Documenta, Kassel Social skulptur</vt:lpstr>
      <vt:lpstr>PowerPoint-præsentation</vt:lpstr>
      <vt:lpstr>PowerPoint-præsentation</vt:lpstr>
      <vt:lpstr>PowerPoint-præsentation</vt:lpstr>
      <vt:lpstr>Stoleryglæn, model OG-stol fra 1980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Marcel Duchamp Fontæne, 1917 Readymade</dc:title>
  <dc:creator>Alf Gørup Theilgaard</dc:creator>
  <cp:lastModifiedBy>Alf Gørup Theilgaard</cp:lastModifiedBy>
  <cp:revision>8</cp:revision>
  <dcterms:created xsi:type="dcterms:W3CDTF">2022-03-11T14:04:58Z</dcterms:created>
  <dcterms:modified xsi:type="dcterms:W3CDTF">2024-08-16T09:44:27Z</dcterms:modified>
</cp:coreProperties>
</file>