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A642F3-3C01-420E-B2F4-1AE3EFD28C9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8F50660-AD91-471B-BCCF-E12EF5F198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EFCEE4B-F6B4-4699-9A76-BCCAEE5941BE}"/>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51C8597C-E2F7-480B-90D1-7B1FA5DA1F0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26F7FA2-6A20-4809-9441-DDA4ACA00574}"/>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330043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F29BDD-A582-413C-82A7-54716254CBE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D7D1F2A-AA72-4D1B-AB40-9528F827642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10368F3-D171-428E-8EB1-A60DEBF901C6}"/>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2D8CFA03-8406-4F1B-9EEC-18260DD057A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6E3B694-C178-4001-9333-78678AA48F2A}"/>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3276001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067DDA-5198-4DDA-AD94-A723420CA53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45CAD6D-6F84-4297-AD9A-9D5091146F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71D2DC8-5411-42C5-822B-3C372ED7BCF7}"/>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C12EB2DB-DFEE-4D36-8BC8-EDF16699AB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5C84681-CC22-4E04-8529-E86F53D02E47}"/>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815771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746D4-41A6-4C9F-875A-7843C59C0B2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563C230-1D90-4411-B4D7-3F3056A84F7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817BD25-1345-425E-87EC-CB9B076A58F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3710EBB-3789-4B8A-BC6F-EC33490D7351}"/>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6" name="Pladsholder til sidefod 5">
            <a:extLst>
              <a:ext uri="{FF2B5EF4-FFF2-40B4-BE49-F238E27FC236}">
                <a16:creationId xmlns:a16="http://schemas.microsoft.com/office/drawing/2014/main" id="{63F3B81E-E116-4D95-8026-98FB5E1FF9F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EE5770-F966-46D1-898F-A3C50F30B4F9}"/>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395645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726CD7-1955-4F5A-A7F3-034A41FDBAE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3B849A2-B459-402B-B36C-9FAD032AB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9EE1F32-33AF-4782-96E5-47EC4D003CB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FCE6E7A-8EEE-4652-87B2-945BD40E17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58F1746-E17F-4640-8E7A-11A8C24FA510}"/>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6CF258ED-E88A-4F9A-B12A-E9EB8EA4A51F}"/>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8" name="Pladsholder til sidefod 7">
            <a:extLst>
              <a:ext uri="{FF2B5EF4-FFF2-40B4-BE49-F238E27FC236}">
                <a16:creationId xmlns:a16="http://schemas.microsoft.com/office/drawing/2014/main" id="{5E2E9288-DAFB-4E79-8506-37ED0426639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22CFD66-49C9-4D28-A002-447C9F50BE37}"/>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3503087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B80B0-AC35-4021-9DD9-C3C6023503F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A007A23-9C21-4BB3-96F7-25886DD1A5E8}"/>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4" name="Pladsholder til sidefod 3">
            <a:extLst>
              <a:ext uri="{FF2B5EF4-FFF2-40B4-BE49-F238E27FC236}">
                <a16:creationId xmlns:a16="http://schemas.microsoft.com/office/drawing/2014/main" id="{0ABCDE4B-4899-4E22-AD54-1CE0D30891B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7E33F36-AB04-47B8-BA80-45EB2931EB81}"/>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1748532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5C1B5E3-4344-4A03-93B7-80191C3BFF25}"/>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3" name="Pladsholder til sidefod 2">
            <a:extLst>
              <a:ext uri="{FF2B5EF4-FFF2-40B4-BE49-F238E27FC236}">
                <a16:creationId xmlns:a16="http://schemas.microsoft.com/office/drawing/2014/main" id="{4C22A6E5-EF71-47F9-9FAA-34E3D11C690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F7680C3A-F52B-47CA-89FB-8F7FB1599FC2}"/>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1643309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C3451-130F-40B9-B5E0-C1963455398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D047BE8-2229-4636-AC81-651045F7F6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40ADF04-A07E-4750-9E39-C244FA389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901D34A-37B7-4D9B-9457-9BBA4D3A504F}"/>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6" name="Pladsholder til sidefod 5">
            <a:extLst>
              <a:ext uri="{FF2B5EF4-FFF2-40B4-BE49-F238E27FC236}">
                <a16:creationId xmlns:a16="http://schemas.microsoft.com/office/drawing/2014/main" id="{4A2886A6-E1EE-449F-A629-388C16A5983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EB6A104-E9FF-4FA6-B8ED-98C9CE5EC4B1}"/>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2675201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86C87-580C-4018-9D36-D0F3DE7A260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86C21C2-4143-446C-8A67-97DD09CDEC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71C50A9-FA1E-458F-83EE-F311EC0EE8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51527B-CBFF-4E4B-8E8B-402B4C812998}"/>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6" name="Pladsholder til sidefod 5">
            <a:extLst>
              <a:ext uri="{FF2B5EF4-FFF2-40B4-BE49-F238E27FC236}">
                <a16:creationId xmlns:a16="http://schemas.microsoft.com/office/drawing/2014/main" id="{25A3D3A0-5D5C-43FD-8719-19B78B9D752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4263A84-0CAC-4BDD-9123-51925B4FAC93}"/>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215680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9567E-70E4-404F-ABCA-6FF1A941794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B2DBE51-1230-4440-9364-0AF79104D3D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28D44A2-8CE8-4009-BCA9-BA3741C39B05}"/>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0A0DF496-61B7-4119-9C35-4A472E7DBF9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1814028-7BE1-4828-BF53-171B2FB78C44}"/>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407969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2B4876E-AA29-4616-A6FC-FC166ABEF2B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C5E6E4-581D-4502-B2CD-49B00ECF26F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5B57AAA-4D34-464D-9DFA-DE8C109517A0}"/>
              </a:ext>
            </a:extLst>
          </p:cNvPr>
          <p:cNvSpPr>
            <a:spLocks noGrp="1"/>
          </p:cNvSpPr>
          <p:nvPr>
            <p:ph type="dt" sz="half" idx="10"/>
          </p:nvPr>
        </p:nvSpPr>
        <p:spPr/>
        <p:txBody>
          <a:body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95FDE38F-996E-4CD0-A171-40ED1F0354A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45BB7D-F5D0-4541-B495-A6355BE84A1D}"/>
              </a:ext>
            </a:extLst>
          </p:cNvPr>
          <p:cNvSpPr>
            <a:spLocks noGrp="1"/>
          </p:cNvSpPr>
          <p:nvPr>
            <p:ph type="sldNum" sz="quarter" idx="12"/>
          </p:nvPr>
        </p:nvSpPr>
        <p:spPr/>
        <p:txBody>
          <a:bodyPr/>
          <a:lstStyle/>
          <a:p>
            <a:fld id="{AE171EC9-9EC2-412D-9CC2-44C92AECBD37}" type="slidenum">
              <a:rPr lang="da-DK" smtClean="0"/>
              <a:t>‹nr.›</a:t>
            </a:fld>
            <a:endParaRPr lang="da-DK"/>
          </a:p>
        </p:txBody>
      </p:sp>
    </p:spTree>
    <p:extLst>
      <p:ext uri="{BB962C8B-B14F-4D97-AF65-F5344CB8AC3E}">
        <p14:creationId xmlns:p14="http://schemas.microsoft.com/office/powerpoint/2010/main" val="53709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588FB5D-737D-4A5C-BE14-8D1B21B1BD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D1333D5-4E24-417F-B51D-0CCB82A31A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A1DAFD3-1EA7-4857-8543-0AFDB5C9B5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74BEB-2E8B-4AA7-8CAB-D69AE22BD7BC}" type="datetimeFigureOut">
              <a:rPr lang="da-DK" smtClean="0"/>
              <a:t>08-10-2025</a:t>
            </a:fld>
            <a:endParaRPr lang="da-DK"/>
          </a:p>
        </p:txBody>
      </p:sp>
      <p:sp>
        <p:nvSpPr>
          <p:cNvPr id="5" name="Pladsholder til sidefod 4">
            <a:extLst>
              <a:ext uri="{FF2B5EF4-FFF2-40B4-BE49-F238E27FC236}">
                <a16:creationId xmlns:a16="http://schemas.microsoft.com/office/drawing/2014/main" id="{0A1544C0-D24A-4779-8D64-813E169AFE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D450B396-A046-4C81-AE73-89F672D78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171EC9-9EC2-412D-9CC2-44C92AECBD37}" type="slidenum">
              <a:rPr lang="da-DK" smtClean="0"/>
              <a:t>‹nr.›</a:t>
            </a:fld>
            <a:endParaRPr lang="da-DK"/>
          </a:p>
        </p:txBody>
      </p:sp>
    </p:spTree>
    <p:extLst>
      <p:ext uri="{BB962C8B-B14F-4D97-AF65-F5344CB8AC3E}">
        <p14:creationId xmlns:p14="http://schemas.microsoft.com/office/powerpoint/2010/main" val="2611931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5897AEC7-3A5E-4067-81EE-02AB813863DD}"/>
              </a:ext>
            </a:extLst>
          </p:cNvPr>
          <p:cNvPicPr>
            <a:picLocks noChangeAspect="1"/>
          </p:cNvPicPr>
          <p:nvPr/>
        </p:nvPicPr>
        <p:blipFill>
          <a:blip r:embed="rId2"/>
          <a:stretch>
            <a:fillRect/>
          </a:stretch>
        </p:blipFill>
        <p:spPr>
          <a:xfrm>
            <a:off x="1809749" y="214312"/>
            <a:ext cx="9143999" cy="6857999"/>
          </a:xfrm>
          <a:prstGeom prst="rect">
            <a:avLst/>
          </a:prstGeom>
        </p:spPr>
      </p:pic>
      <p:sp>
        <p:nvSpPr>
          <p:cNvPr id="2" name="Titel 1">
            <a:extLst>
              <a:ext uri="{FF2B5EF4-FFF2-40B4-BE49-F238E27FC236}">
                <a16:creationId xmlns:a16="http://schemas.microsoft.com/office/drawing/2014/main" id="{5B7D1930-0F2B-4EE3-B7DF-0715F74BC887}"/>
              </a:ext>
            </a:extLst>
          </p:cNvPr>
          <p:cNvSpPr>
            <a:spLocks noGrp="1"/>
          </p:cNvSpPr>
          <p:nvPr>
            <p:ph type="ctrTitle"/>
          </p:nvPr>
        </p:nvSpPr>
        <p:spPr/>
        <p:txBody>
          <a:bodyPr/>
          <a:lstStyle/>
          <a:p>
            <a:endParaRPr lang="da-DK" dirty="0"/>
          </a:p>
        </p:txBody>
      </p:sp>
      <p:sp>
        <p:nvSpPr>
          <p:cNvPr id="3" name="Undertitel 2">
            <a:extLst>
              <a:ext uri="{FF2B5EF4-FFF2-40B4-BE49-F238E27FC236}">
                <a16:creationId xmlns:a16="http://schemas.microsoft.com/office/drawing/2014/main" id="{9D40B8EA-0374-4877-B1B4-B54C333DF814}"/>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6753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D2B13C1C-EEF8-4C4A-92B3-8675C86AB2C3}"/>
              </a:ext>
            </a:extLst>
          </p:cNvPr>
          <p:cNvSpPr txBox="1"/>
          <p:nvPr/>
        </p:nvSpPr>
        <p:spPr>
          <a:xfrm>
            <a:off x="519954" y="439272"/>
            <a:ext cx="2590800" cy="2031325"/>
          </a:xfrm>
          <a:prstGeom prst="rect">
            <a:avLst/>
          </a:prstGeom>
          <a:noFill/>
        </p:spPr>
        <p:txBody>
          <a:bodyPr wrap="square">
            <a:spAutoFit/>
          </a:bodyPr>
          <a:lstStyle/>
          <a:p>
            <a:r>
              <a:rPr lang="da-DK" dirty="0">
                <a:latin typeface="Garamond" panose="02020404030301010803" pitchFamily="18" charset="0"/>
              </a:rPr>
              <a:t>The Pack/Das Rudel</a:t>
            </a:r>
          </a:p>
          <a:p>
            <a:r>
              <a:rPr lang="da-DK" dirty="0">
                <a:latin typeface="Garamond" panose="02020404030301010803" pitchFamily="18" charset="0"/>
              </a:rPr>
              <a:t>Joseph Beuys</a:t>
            </a:r>
          </a:p>
          <a:p>
            <a:endParaRPr lang="da-DK" dirty="0">
              <a:latin typeface="Garamond" panose="02020404030301010803" pitchFamily="18" charset="0"/>
            </a:endParaRPr>
          </a:p>
          <a:p>
            <a:r>
              <a:rPr lang="da-DK" dirty="0">
                <a:latin typeface="Garamond" panose="02020404030301010803" pitchFamily="18" charset="0"/>
              </a:rPr>
              <a:t>    1969</a:t>
            </a:r>
          </a:p>
          <a:p>
            <a:r>
              <a:rPr lang="da-DK" dirty="0">
                <a:latin typeface="Garamond" panose="02020404030301010803" pitchFamily="18" charset="0"/>
              </a:rPr>
              <a:t>    Konceptkunst/</a:t>
            </a:r>
          </a:p>
          <a:p>
            <a:r>
              <a:rPr lang="da-DK" dirty="0">
                <a:latin typeface="Garamond" panose="02020404030301010803" pitchFamily="18" charset="0"/>
              </a:rPr>
              <a:t>    Installation</a:t>
            </a:r>
          </a:p>
          <a:p>
            <a:r>
              <a:rPr lang="da-DK" dirty="0">
                <a:latin typeface="Garamond" panose="02020404030301010803" pitchFamily="18" charset="0"/>
              </a:rPr>
              <a:t>    </a:t>
            </a:r>
          </a:p>
        </p:txBody>
      </p:sp>
      <p:sp>
        <p:nvSpPr>
          <p:cNvPr id="9" name="Tekstfelt 8">
            <a:extLst>
              <a:ext uri="{FF2B5EF4-FFF2-40B4-BE49-F238E27FC236}">
                <a16:creationId xmlns:a16="http://schemas.microsoft.com/office/drawing/2014/main" id="{1F2B47E3-EEA8-461F-858A-FCF28FC8B0C1}"/>
              </a:ext>
            </a:extLst>
          </p:cNvPr>
          <p:cNvSpPr txBox="1"/>
          <p:nvPr/>
        </p:nvSpPr>
        <p:spPr>
          <a:xfrm>
            <a:off x="3048000" y="751344"/>
            <a:ext cx="6096000" cy="4801314"/>
          </a:xfrm>
          <a:prstGeom prst="rect">
            <a:avLst/>
          </a:prstGeom>
          <a:noFill/>
        </p:spPr>
        <p:txBody>
          <a:bodyPr wrap="square">
            <a:spAutoFit/>
          </a:bodyPr>
          <a:lstStyle/>
          <a:p>
            <a:pPr algn="just"/>
            <a:r>
              <a:rPr lang="da-DK" dirty="0">
                <a:latin typeface="Garamond" panose="02020404030301010803" pitchFamily="18" charset="0"/>
              </a:rPr>
              <a:t>Pakken udstråler den kaotiske og dynamiske energi, som Beuys anså for afgørende for at skabe forandring i samfundet. Fireogtyve slæder, der ligner en flok hunde, tumler ud fra bagsiden af en VW varevogn. Hver slæde bærer et overlevelsessæt bestående af en rulle filt til varme og beskyttelse, en klump animalsk fedt til energi og næring og en lommelygte til navigation og orientering. Beuys kommenterede: ”Dette er et nødobjekt: en invasion af slæder. I en undtagelsestilstand er Volkswagen-bussen af begrænset anvendelighed, og der skal tages mere direkte og primitive midler i brug for at sikre overlevelse”.</a:t>
            </a:r>
          </a:p>
          <a:p>
            <a:pPr algn="just"/>
            <a:endParaRPr lang="da-DK" dirty="0">
              <a:latin typeface="Garamond" panose="02020404030301010803" pitchFamily="18" charset="0"/>
            </a:endParaRPr>
          </a:p>
          <a:p>
            <a:pPr algn="just"/>
            <a:r>
              <a:rPr lang="da-DK" dirty="0">
                <a:latin typeface="Garamond" panose="02020404030301010803" pitchFamily="18" charset="0"/>
              </a:rPr>
              <a:t>Dette stærkt selvbiografiske arbejde refererer direkte til Beuys flystyrt over Krim under Anden Verdenskrig. Han beskrev ofte at blive reddet af en gruppe Tatarer, der beklædte hans krop med fedt og pakkede ham ind i filt. Uanset om det er sandt eller mytisk, viser historien den symbolske betydning af disse materialer hos Beuys. </a:t>
            </a:r>
          </a:p>
        </p:txBody>
      </p:sp>
    </p:spTree>
    <p:extLst>
      <p:ext uri="{BB962C8B-B14F-4D97-AF65-F5344CB8AC3E}">
        <p14:creationId xmlns:p14="http://schemas.microsoft.com/office/powerpoint/2010/main" val="21365502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181</Words>
  <Application>Microsoft Office PowerPoint</Application>
  <PresentationFormat>Widescreen</PresentationFormat>
  <Paragraphs>10</Paragraphs>
  <Slides>2</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vt:i4>
      </vt:variant>
    </vt:vector>
  </HeadingPairs>
  <TitlesOfParts>
    <vt:vector size="7" baseType="lpstr">
      <vt:lpstr>Arial</vt:lpstr>
      <vt:lpstr>Calibri</vt:lpstr>
      <vt:lpstr>Calibri Light</vt:lpstr>
      <vt:lpstr>Garamond</vt:lpstr>
      <vt:lpstr>Office-tema</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Alf Gørup Theilgaard</dc:creator>
  <cp:lastModifiedBy>Alf Gørup Theilgaard</cp:lastModifiedBy>
  <cp:revision>3</cp:revision>
  <dcterms:created xsi:type="dcterms:W3CDTF">2025-10-08T17:43:34Z</dcterms:created>
  <dcterms:modified xsi:type="dcterms:W3CDTF">2025-10-08T17:54:30Z</dcterms:modified>
</cp:coreProperties>
</file>