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85F29-75EE-2045-B7FA-248F1A7042D0}" v="2" dt="2024-09-09T08:47:32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5"/>
    <p:restoredTop sz="94720"/>
  </p:normalViewPr>
  <p:slideViewPr>
    <p:cSldViewPr snapToGrid="0">
      <p:cViewPr varScale="1">
        <p:scale>
          <a:sx n="102" d="100"/>
          <a:sy n="102" d="100"/>
        </p:scale>
        <p:origin x="1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Nyvang Kristensen" userId="3994bb8c-92a1-4d4f-852a-f52b84e01100" providerId="ADAL" clId="{ED785F29-75EE-2045-B7FA-248F1A7042D0}"/>
    <pc:docChg chg="custSel addSld delSld modSld">
      <pc:chgData name="Sarah Nyvang Kristensen" userId="3994bb8c-92a1-4d4f-852a-f52b84e01100" providerId="ADAL" clId="{ED785F29-75EE-2045-B7FA-248F1A7042D0}" dt="2024-09-09T14:22:03.081" v="102" actId="2696"/>
      <pc:docMkLst>
        <pc:docMk/>
      </pc:docMkLst>
      <pc:sldChg chg="modSp mod">
        <pc:chgData name="Sarah Nyvang Kristensen" userId="3994bb8c-92a1-4d4f-852a-f52b84e01100" providerId="ADAL" clId="{ED785F29-75EE-2045-B7FA-248F1A7042D0}" dt="2024-09-09T08:47:32.900" v="101" actId="20577"/>
        <pc:sldMkLst>
          <pc:docMk/>
          <pc:sldMk cId="3330561753" sldId="257"/>
        </pc:sldMkLst>
        <pc:spChg chg="mod">
          <ac:chgData name="Sarah Nyvang Kristensen" userId="3994bb8c-92a1-4d4f-852a-f52b84e01100" providerId="ADAL" clId="{ED785F29-75EE-2045-B7FA-248F1A7042D0}" dt="2024-09-09T08:44:10.635" v="48" actId="20577"/>
          <ac:spMkLst>
            <pc:docMk/>
            <pc:sldMk cId="3330561753" sldId="257"/>
            <ac:spMk id="2" creationId="{DD0D9748-DE29-21CE-FDCA-AB9851C0CF17}"/>
          </ac:spMkLst>
        </pc:spChg>
        <pc:spChg chg="mod">
          <ac:chgData name="Sarah Nyvang Kristensen" userId="3994bb8c-92a1-4d4f-852a-f52b84e01100" providerId="ADAL" clId="{ED785F29-75EE-2045-B7FA-248F1A7042D0}" dt="2024-09-09T08:47:32.900" v="101" actId="20577"/>
          <ac:spMkLst>
            <pc:docMk/>
            <pc:sldMk cId="3330561753" sldId="257"/>
            <ac:spMk id="3" creationId="{8248D536-D5FC-2492-B612-23D19C757E53}"/>
          </ac:spMkLst>
        </pc:spChg>
      </pc:sldChg>
      <pc:sldChg chg="del">
        <pc:chgData name="Sarah Nyvang Kristensen" userId="3994bb8c-92a1-4d4f-852a-f52b84e01100" providerId="ADAL" clId="{ED785F29-75EE-2045-B7FA-248F1A7042D0}" dt="2024-09-03T09:49:04.608" v="0" actId="2696"/>
        <pc:sldMkLst>
          <pc:docMk/>
          <pc:sldMk cId="4195050741" sldId="261"/>
        </pc:sldMkLst>
      </pc:sldChg>
      <pc:sldChg chg="del">
        <pc:chgData name="Sarah Nyvang Kristensen" userId="3994bb8c-92a1-4d4f-852a-f52b84e01100" providerId="ADAL" clId="{ED785F29-75EE-2045-B7FA-248F1A7042D0}" dt="2024-09-09T14:22:03.081" v="102" actId="2696"/>
        <pc:sldMkLst>
          <pc:docMk/>
          <pc:sldMk cId="2321538393" sldId="262"/>
        </pc:sldMkLst>
      </pc:sldChg>
      <pc:sldChg chg="modSp new mod">
        <pc:chgData name="Sarah Nyvang Kristensen" userId="3994bb8c-92a1-4d4f-852a-f52b84e01100" providerId="ADAL" clId="{ED785F29-75EE-2045-B7FA-248F1A7042D0}" dt="2024-09-03T09:50:21.712" v="24" actId="20577"/>
        <pc:sldMkLst>
          <pc:docMk/>
          <pc:sldMk cId="231212330" sldId="263"/>
        </pc:sldMkLst>
        <pc:spChg chg="mod">
          <ac:chgData name="Sarah Nyvang Kristensen" userId="3994bb8c-92a1-4d4f-852a-f52b84e01100" providerId="ADAL" clId="{ED785F29-75EE-2045-B7FA-248F1A7042D0}" dt="2024-09-03T09:49:30.180" v="7" actId="27636"/>
          <ac:spMkLst>
            <pc:docMk/>
            <pc:sldMk cId="231212330" sldId="263"/>
            <ac:spMk id="2" creationId="{17449A53-5C71-59A6-C90B-8A7BA693E7DD}"/>
          </ac:spMkLst>
        </pc:spChg>
        <pc:spChg chg="mod">
          <ac:chgData name="Sarah Nyvang Kristensen" userId="3994bb8c-92a1-4d4f-852a-f52b84e01100" providerId="ADAL" clId="{ED785F29-75EE-2045-B7FA-248F1A7042D0}" dt="2024-09-03T09:50:21.712" v="24" actId="20577"/>
          <ac:spMkLst>
            <pc:docMk/>
            <pc:sldMk cId="231212330" sldId="263"/>
            <ac:spMk id="3" creationId="{C357B91B-54EE-8D83-50BB-BFBBD7BCCD85}"/>
          </ac:spMkLst>
        </pc:spChg>
      </pc:sldChg>
      <pc:sldChg chg="modSp new mod">
        <pc:chgData name="Sarah Nyvang Kristensen" userId="3994bb8c-92a1-4d4f-852a-f52b84e01100" providerId="ADAL" clId="{ED785F29-75EE-2045-B7FA-248F1A7042D0}" dt="2024-09-09T08:46:54.657" v="99" actId="20577"/>
        <pc:sldMkLst>
          <pc:docMk/>
          <pc:sldMk cId="3828767151" sldId="264"/>
        </pc:sldMkLst>
        <pc:spChg chg="mod">
          <ac:chgData name="Sarah Nyvang Kristensen" userId="3994bb8c-92a1-4d4f-852a-f52b84e01100" providerId="ADAL" clId="{ED785F29-75EE-2045-B7FA-248F1A7042D0}" dt="2024-09-09T08:46:54.657" v="99" actId="20577"/>
          <ac:spMkLst>
            <pc:docMk/>
            <pc:sldMk cId="3828767151" sldId="264"/>
            <ac:spMk id="2" creationId="{9B790796-3CFB-BC8E-9CC6-5BF4D37778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2D8FA-B6C5-754E-B84A-BADD0F30BE8D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3BD2B-2181-4945-A4A1-2DA2EE7E51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73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Posterity</a:t>
            </a:r>
            <a:r>
              <a:rPr lang="da-DK" dirty="0"/>
              <a:t> = de fremtidige generationer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3BD2B-2181-4945-A4A1-2DA2EE7E519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848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70705-3546-A6A6-B7EA-25F877746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24C3DE1-CD2D-E42B-A2F7-46CE7E0CC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398072-7EE9-CF51-90FF-DEFC0497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94A740-F3D4-5C3F-759D-D0EBF5D8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70099C-1D94-0606-0184-E1439F20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117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9EBD0-DD69-9A2C-C570-683EF66C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24205B6-5600-35ED-9A7F-9275E91FC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2D9D7C-3990-5BF0-3652-438FF0E6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0B0307-548F-36F5-8821-06840621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689FA7-16E9-635B-8CDF-E8753C73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49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F576D86-11B5-9CB0-E487-DBF64501B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5DA2401-FF4E-C54C-DCB0-FA08620F1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FC2878-ECD6-17A5-F35D-9FD4A101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F47C05-F9FF-4AFD-3CE1-F15A5DCF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2EEC00-90E2-E170-DF0F-4269E837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32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6CC24-173C-562F-3652-A027A70C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EB321B-E876-A514-18CE-F076CA5C1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C2EE00-C4C9-A7B7-ED4C-44A6D21D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1994BC-6228-78FF-7D15-47F7EDB3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492236-DDFA-F6A0-1AD8-85BFC97E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7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0EEEB-D670-EEED-94EA-6263204C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F01E54-ECE5-6995-AD49-87EC38BB9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88B42B-9032-91D2-47BC-E060AEC5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3432E-57C0-6132-AC08-60B075C5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93FA2A-1A87-1AEF-30F0-1632F625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85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2B9BA-4D6A-D686-8624-588ADF7E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8AFEF3-281E-5E13-D6C2-B261E6CA6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947E39D-A95D-B0A6-5D92-B82FB228E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D6F9EB-DEF9-F631-55FC-921719D8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027CE8-B6BF-1526-0612-068FB4E6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0B2744-FAC8-67D5-1CC9-971453BD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77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366A8-4FAB-FDF8-CA13-4D32844D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096CF1-0FF5-A077-E8DC-FABE8DA77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EC678F3-FF1E-A615-CC38-6C9067536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E68C644-B919-22E3-613F-EC4F6CE4C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835000D-3C6D-424E-F9A4-E024121DE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01AA559-5D41-CFB2-68B0-ABB0565C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EA61C69-AD75-0190-0F36-A0F88B2B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CF82D36-05C9-97DF-CFAE-D8E5582A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97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9FCEA-AD55-B609-F6A7-C1FAB162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7D2E1F0-1B92-380E-6FCF-409EB234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C0E5BC6-71DC-80C9-3FDE-1C56D8EA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EF2F11-52ED-7EDB-1107-17B1D079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23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3871EFE-AF1C-7C86-08E9-F99455E0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0BB555C-1027-9E8A-2F40-07A65C68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C2163B-9303-A2B4-7B30-1990954A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79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C51EA-E4B2-57ED-9A5B-0E5D3D0C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44B482-A290-A73C-10D4-6FC2D6A8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993209-D8C1-B825-FC30-A7DA4DFC8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B335A8-5D15-2955-D87B-493AD3CD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9C49A7-C15C-716B-8B57-E09E5D26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1453E1-C8DE-BF37-0545-6E6878D1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47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EC0C3-E229-9EF3-41E9-35DAF7DB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9901565-7561-9D16-895F-1F847AAB1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6205B5-F2A7-EAE4-12B5-98C0950EF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670793-E739-FF14-D7DC-DEF96D2E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4B8971-6554-3E41-B74A-B7A2B999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3DF861F-8C5A-7920-9FB6-BA882878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279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C931D5-C05A-ECEF-BF3D-39626C6D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6FBEE7C-BD94-D8F8-E3A7-45AE41BB4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1A20D3-5B61-2282-9D41-0A9A21A34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D89E3-1A2D-714D-8B72-36140145481C}" type="datetimeFigureOut">
              <a:rPr lang="da-DK" smtClean="0"/>
              <a:t>09.09.2024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317BD8-9256-06CB-2535-B664684D1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1C0D22-98F5-C9FD-6AAB-E07E1E1AF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03B1E6-DC1D-1647-9290-2120ED2859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3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F3C8-5A21-C742-3A3C-3A416265C5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Modul 9 USA V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D77397-E033-A06F-CDF4-34603236B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 amerikanske partier</a:t>
            </a:r>
          </a:p>
        </p:txBody>
      </p:sp>
    </p:spTree>
    <p:extLst>
      <p:ext uri="{BB962C8B-B14F-4D97-AF65-F5344CB8AC3E}">
        <p14:creationId xmlns:p14="http://schemas.microsoft.com/office/powerpoint/2010/main" val="196666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D9748-DE29-21CE-FDCA-AB9851C0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 og to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48D536-D5FC-2492-B612-23D19C757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Spørgsmål til lektien</a:t>
            </a:r>
          </a:p>
          <a:p>
            <a:pPr marL="0" indent="0">
              <a:buNone/>
            </a:pPr>
            <a:endParaRPr lang="da-DK" dirty="0"/>
          </a:p>
          <a:p>
            <a:pPr marL="514350" indent="-514350">
              <a:buAutoNum type="arabicParenR"/>
            </a:pPr>
            <a:r>
              <a:rPr lang="da-DK" dirty="0"/>
              <a:t>Hvad der menes med, at USA i praksis har et to-parti-system?</a:t>
            </a:r>
          </a:p>
          <a:p>
            <a:pPr marL="514350" indent="-514350">
              <a:buAutoNum type="arabicParenR"/>
            </a:pPr>
            <a:r>
              <a:rPr lang="da-DK" dirty="0"/>
              <a:t>Hvilke to grunde er der til, at USA i praksis har et to-parti-system?</a:t>
            </a:r>
          </a:p>
          <a:p>
            <a:pPr marL="514350" indent="-514350">
              <a:buAutoNum type="arabicParenR"/>
            </a:pPr>
            <a:r>
              <a:rPr lang="da-DK" dirty="0"/>
              <a:t>Hvorfor vil demokraterne og republikanerne ikke lave om på to-parti-systemet?</a:t>
            </a:r>
          </a:p>
          <a:p>
            <a:pPr marL="514350" indent="-514350">
              <a:buAutoNum type="arabicParenR"/>
            </a:pPr>
            <a:r>
              <a:rPr lang="da-DK" dirty="0"/>
              <a:t>Hvad er </a:t>
            </a:r>
            <a:r>
              <a:rPr lang="da-DK" dirty="0" err="1"/>
              <a:t>gerrymandering</a:t>
            </a:r>
            <a:r>
              <a:rPr lang="da-DK" dirty="0"/>
              <a:t>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056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3D2B93-2603-FD05-F6B3-71DD4070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Hvad er gerrymandering?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tekst, skærmbillede, kvadratisk, Rektangel&#10;&#10;Automatisk genereret beskrivelse">
            <a:extLst>
              <a:ext uri="{FF2B5EF4-FFF2-40B4-BE49-F238E27FC236}">
                <a16:creationId xmlns:a16="http://schemas.microsoft.com/office/drawing/2014/main" id="{12ADF422-5BBA-A169-D32F-C96443892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5" y="2283014"/>
            <a:ext cx="5614416" cy="3494972"/>
          </a:xfrm>
          <a:prstGeom prst="rect">
            <a:avLst/>
          </a:prstGeom>
        </p:spPr>
      </p:pic>
      <p:pic>
        <p:nvPicPr>
          <p:cNvPr id="5" name="Billede 4" descr="Et billede, der indeholder tekst, skærmbillede, Font/skrifttype, algebra&#10;&#10;Automatisk genereret beskrivelse">
            <a:extLst>
              <a:ext uri="{FF2B5EF4-FFF2-40B4-BE49-F238E27FC236}">
                <a16:creationId xmlns:a16="http://schemas.microsoft.com/office/drawing/2014/main" id="{2547407D-4902-5B08-0C88-BB6EBCF4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60" y="2712757"/>
            <a:ext cx="6258492" cy="14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5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FDA99D-AC91-86E3-0E03-B1AD803EB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49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1500" dirty="0"/>
              <a:t>Liber-al-isme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BBFBBC8-972E-37CC-DC82-35D7ACC5D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05242"/>
              </p:ext>
            </p:extLst>
          </p:nvPr>
        </p:nvGraphicFramePr>
        <p:xfrm>
          <a:off x="536058" y="1852901"/>
          <a:ext cx="11119884" cy="414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756">
                  <a:extLst>
                    <a:ext uri="{9D8B030D-6E8A-4147-A177-3AD203B41FA5}">
                      <a16:colId xmlns:a16="http://schemas.microsoft.com/office/drawing/2014/main" val="1648368209"/>
                    </a:ext>
                  </a:extLst>
                </a:gridCol>
                <a:gridCol w="9104128">
                  <a:extLst>
                    <a:ext uri="{9D8B030D-6E8A-4147-A177-3AD203B41FA5}">
                      <a16:colId xmlns:a16="http://schemas.microsoft.com/office/drawing/2014/main" val="3240193447"/>
                    </a:ext>
                  </a:extLst>
                </a:gridCol>
              </a:tblGrid>
              <a:tr h="1522476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/>
                          </a:solidFill>
                        </a:rPr>
                        <a:t>Menneskesyn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53027"/>
                  </a:ext>
                </a:extLst>
              </a:tr>
              <a:tr h="1301653">
                <a:tc>
                  <a:txBody>
                    <a:bodyPr/>
                    <a:lstStyle/>
                    <a:p>
                      <a:r>
                        <a:rPr lang="da-DK" b="1" dirty="0"/>
                        <a:t>Staten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41223"/>
                  </a:ext>
                </a:extLst>
              </a:tr>
              <a:tr h="1319731">
                <a:tc>
                  <a:txBody>
                    <a:bodyPr/>
                    <a:lstStyle/>
                    <a:p>
                      <a:r>
                        <a:rPr lang="da-DK" b="1" dirty="0"/>
                        <a:t>Markedet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14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35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37C12A01-6009-2FD2-14DA-45B508724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64" y="643466"/>
            <a:ext cx="649687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5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49A53-5C71-59A6-C90B-8A7BA693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docs.google.com</a:t>
            </a:r>
            <a:r>
              <a:rPr lang="da-DK" dirty="0"/>
              <a:t>/</a:t>
            </a:r>
            <a:r>
              <a:rPr lang="da-DK" dirty="0" err="1"/>
              <a:t>document</a:t>
            </a:r>
            <a:r>
              <a:rPr lang="da-DK" dirty="0"/>
              <a:t>/d/1xv0a3Ozfos6nb5bJy8vtUGU19IXEb7I_ZX4byWzwqrQ/</a:t>
            </a:r>
            <a:r>
              <a:rPr lang="da-DK" dirty="0" err="1"/>
              <a:t>edit?usp</a:t>
            </a:r>
            <a:r>
              <a:rPr lang="da-DK" dirty="0"/>
              <a:t>=</a:t>
            </a:r>
            <a:r>
              <a:rPr lang="da-DK" dirty="0" err="1"/>
              <a:t>sharing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57B91B-54EE-8D83-50BB-BFBBD7BC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4351338"/>
          </a:xfrm>
        </p:spPr>
        <p:txBody>
          <a:bodyPr/>
          <a:lstStyle/>
          <a:p>
            <a:r>
              <a:rPr lang="da-DK" dirty="0"/>
              <a:t>I skal fordele jer efter, hvor meget viden I synes, I har om partierne på forhånd </a:t>
            </a:r>
          </a:p>
          <a:p>
            <a:pPr lvl="1"/>
            <a:r>
              <a:rPr lang="da-DK" dirty="0"/>
              <a:t>har man meget viden sætter man sig på bagerste række</a:t>
            </a:r>
          </a:p>
          <a:p>
            <a:pPr lvl="1"/>
            <a:r>
              <a:rPr lang="da-DK" dirty="0"/>
              <a:t>har man ok kendskab i midten </a:t>
            </a:r>
          </a:p>
          <a:p>
            <a:pPr lvl="1"/>
            <a:r>
              <a:rPr lang="da-DK" dirty="0"/>
              <a:t>hvis man ikke har kendskab eller meget lidt sætter man sig på forreste række</a:t>
            </a:r>
          </a:p>
          <a:p>
            <a:r>
              <a:rPr lang="da-DK" dirty="0"/>
              <a:t>Bagerste række starter fra bunden og besvarer disse</a:t>
            </a:r>
          </a:p>
          <a:p>
            <a:r>
              <a:rPr lang="da-DK" dirty="0"/>
              <a:t>Forreste række starter fra toppen</a:t>
            </a:r>
          </a:p>
          <a:p>
            <a:r>
              <a:rPr lang="da-DK" dirty="0"/>
              <a:t>Midterste række starter ved “våbenlovgivning”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21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90796-3CFB-BC8E-9CC6-5BF4D377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ser I det liberale i partierne?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6B00F8-7E93-700D-9FD3-ABFFE75C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8767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167</Words>
  <Application>Microsoft Macintosh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Modul 9 USA V</vt:lpstr>
      <vt:lpstr>To og to</vt:lpstr>
      <vt:lpstr>Hvad er gerrymandering?</vt:lpstr>
      <vt:lpstr>PowerPoint-præsentation</vt:lpstr>
      <vt:lpstr>PowerPoint-præsentation</vt:lpstr>
      <vt:lpstr>https://docs.google.com/document/d/1xv0a3Ozfos6nb5bJy8vtUGU19IXEb7I_ZX4byWzwqrQ/edit?usp=sharing</vt:lpstr>
      <vt:lpstr>Hvor ser I det liberale i partierne?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Nyvang Kristensen</dc:creator>
  <cp:lastModifiedBy>Sarah Nyvang Kristensen</cp:lastModifiedBy>
  <cp:revision>11</cp:revision>
  <dcterms:created xsi:type="dcterms:W3CDTF">2024-08-30T11:28:56Z</dcterms:created>
  <dcterms:modified xsi:type="dcterms:W3CDTF">2024-09-09T14:22:06Z</dcterms:modified>
</cp:coreProperties>
</file>