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61" r:id="rId5"/>
    <p:sldId id="262" r:id="rId6"/>
    <p:sldId id="263" r:id="rId7"/>
    <p:sldId id="264" r:id="rId8"/>
    <p:sldId id="265" r:id="rId9"/>
    <p:sldId id="268" r:id="rId10"/>
    <p:sldId id="258" r:id="rId11"/>
    <p:sldId id="259" r:id="rId12"/>
    <p:sldId id="260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88EA17-EC58-6443-BCB1-C6D44A4E971C}" v="58" dt="2024-09-07T09:58:21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96"/>
    <p:restoredTop sz="94666"/>
  </p:normalViewPr>
  <p:slideViewPr>
    <p:cSldViewPr snapToGrid="0">
      <p:cViewPr varScale="1">
        <p:scale>
          <a:sx n="102" d="100"/>
          <a:sy n="102" d="100"/>
        </p:scale>
        <p:origin x="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Nyvang Kristensen" userId="3994bb8c-92a1-4d4f-852a-f52b84e01100" providerId="ADAL" clId="{A788EA17-EC58-6443-BCB1-C6D44A4E971C}"/>
    <pc:docChg chg="undo custSel addSld delSld modSld sldOrd">
      <pc:chgData name="Sarah Nyvang Kristensen" userId="3994bb8c-92a1-4d4f-852a-f52b84e01100" providerId="ADAL" clId="{A788EA17-EC58-6443-BCB1-C6D44A4E971C}" dt="2024-09-09T18:39:30.954" v="2464" actId="20578"/>
      <pc:docMkLst>
        <pc:docMk/>
      </pc:docMkLst>
      <pc:sldChg chg="modSp mod">
        <pc:chgData name="Sarah Nyvang Kristensen" userId="3994bb8c-92a1-4d4f-852a-f52b84e01100" providerId="ADAL" clId="{A788EA17-EC58-6443-BCB1-C6D44A4E971C}" dt="2024-09-06T19:50:03.949" v="380" actId="20577"/>
        <pc:sldMkLst>
          <pc:docMk/>
          <pc:sldMk cId="3952472413" sldId="257"/>
        </pc:sldMkLst>
        <pc:spChg chg="mod">
          <ac:chgData name="Sarah Nyvang Kristensen" userId="3994bb8c-92a1-4d4f-852a-f52b84e01100" providerId="ADAL" clId="{A788EA17-EC58-6443-BCB1-C6D44A4E971C}" dt="2024-09-06T19:46:20.804" v="32" actId="20577"/>
          <ac:spMkLst>
            <pc:docMk/>
            <pc:sldMk cId="3952472413" sldId="257"/>
            <ac:spMk id="2" creationId="{B0BB7CDF-5F36-A3B8-41DA-CDED61415519}"/>
          </ac:spMkLst>
        </pc:spChg>
        <pc:spChg chg="mod">
          <ac:chgData name="Sarah Nyvang Kristensen" userId="3994bb8c-92a1-4d4f-852a-f52b84e01100" providerId="ADAL" clId="{A788EA17-EC58-6443-BCB1-C6D44A4E971C}" dt="2024-09-06T19:50:03.949" v="380" actId="20577"/>
          <ac:spMkLst>
            <pc:docMk/>
            <pc:sldMk cId="3952472413" sldId="257"/>
            <ac:spMk id="3" creationId="{652E3CFF-C802-D59C-E5D3-C1EBFEF2EE9A}"/>
          </ac:spMkLst>
        </pc:spChg>
      </pc:sldChg>
      <pc:sldChg chg="addSp delSp modSp new del mod setBg">
        <pc:chgData name="Sarah Nyvang Kristensen" userId="3994bb8c-92a1-4d4f-852a-f52b84e01100" providerId="ADAL" clId="{A788EA17-EC58-6443-BCB1-C6D44A4E971C}" dt="2024-09-07T09:58:17.330" v="2453" actId="2696"/>
        <pc:sldMkLst>
          <pc:docMk/>
          <pc:sldMk cId="1119331480" sldId="258"/>
        </pc:sldMkLst>
        <pc:spChg chg="mod">
          <ac:chgData name="Sarah Nyvang Kristensen" userId="3994bb8c-92a1-4d4f-852a-f52b84e01100" providerId="ADAL" clId="{A788EA17-EC58-6443-BCB1-C6D44A4E971C}" dt="2024-09-07T09:54:45.201" v="2377" actId="1076"/>
          <ac:spMkLst>
            <pc:docMk/>
            <pc:sldMk cId="1119331480" sldId="258"/>
            <ac:spMk id="2" creationId="{9097190C-EA27-BAC5-F793-9E614FC89948}"/>
          </ac:spMkLst>
        </pc:spChg>
        <pc:spChg chg="del">
          <ac:chgData name="Sarah Nyvang Kristensen" userId="3994bb8c-92a1-4d4f-852a-f52b84e01100" providerId="ADAL" clId="{A788EA17-EC58-6443-BCB1-C6D44A4E971C}" dt="2024-09-06T19:52:13.717" v="413"/>
          <ac:spMkLst>
            <pc:docMk/>
            <pc:sldMk cId="1119331480" sldId="258"/>
            <ac:spMk id="3" creationId="{6D87A9D2-DACD-4624-25DA-BF49FB56A103}"/>
          </ac:spMkLst>
        </pc:spChg>
        <pc:spChg chg="add del mod">
          <ac:chgData name="Sarah Nyvang Kristensen" userId="3994bb8c-92a1-4d4f-852a-f52b84e01100" providerId="ADAL" clId="{A788EA17-EC58-6443-BCB1-C6D44A4E971C}" dt="2024-09-06T19:53:14.714" v="426"/>
          <ac:spMkLst>
            <pc:docMk/>
            <pc:sldMk cId="1119331480" sldId="258"/>
            <ac:spMk id="7" creationId="{76F93FFB-05F2-35FB-82AD-B178FC911D26}"/>
          </ac:spMkLst>
        </pc:spChg>
        <pc:spChg chg="add del">
          <ac:chgData name="Sarah Nyvang Kristensen" userId="3994bb8c-92a1-4d4f-852a-f52b84e01100" providerId="ADAL" clId="{A788EA17-EC58-6443-BCB1-C6D44A4E971C}" dt="2024-09-06T19:52:46.284" v="423" actId="26606"/>
          <ac:spMkLst>
            <pc:docMk/>
            <pc:sldMk cId="1119331480" sldId="258"/>
            <ac:spMk id="9" creationId="{67DA8EED-785F-44F5-7B02-E77251694218}"/>
          </ac:spMkLst>
        </pc:spChg>
        <pc:spChg chg="add mod">
          <ac:chgData name="Sarah Nyvang Kristensen" userId="3994bb8c-92a1-4d4f-852a-f52b84e01100" providerId="ADAL" clId="{A788EA17-EC58-6443-BCB1-C6D44A4E971C}" dt="2024-09-07T09:47:58.605" v="1580" actId="1076"/>
          <ac:spMkLst>
            <pc:docMk/>
            <pc:sldMk cId="1119331480" sldId="258"/>
            <ac:spMk id="11" creationId="{6BFF8581-2880-A4F0-5BAE-38A476CA3055}"/>
          </ac:spMkLst>
        </pc:spChg>
        <pc:spChg chg="add del">
          <ac:chgData name="Sarah Nyvang Kristensen" userId="3994bb8c-92a1-4d4f-852a-f52b84e01100" providerId="ADAL" clId="{A788EA17-EC58-6443-BCB1-C6D44A4E971C}" dt="2024-09-06T19:52:46.284" v="423" actId="26606"/>
          <ac:spMkLst>
            <pc:docMk/>
            <pc:sldMk cId="1119331480" sldId="258"/>
            <ac:spMk id="12" creationId="{F13C74B1-5B17-4795-BED0-7140497B445A}"/>
          </ac:spMkLst>
        </pc:spChg>
        <pc:spChg chg="add mod">
          <ac:chgData name="Sarah Nyvang Kristensen" userId="3994bb8c-92a1-4d4f-852a-f52b84e01100" providerId="ADAL" clId="{A788EA17-EC58-6443-BCB1-C6D44A4E971C}" dt="2024-09-07T09:54:50.002" v="2378" actId="1076"/>
          <ac:spMkLst>
            <pc:docMk/>
            <pc:sldMk cId="1119331480" sldId="258"/>
            <ac:spMk id="13" creationId="{070A02CE-E6D7-877A-734A-CAC391D61259}"/>
          </ac:spMkLst>
        </pc:spChg>
        <pc:spChg chg="add del">
          <ac:chgData name="Sarah Nyvang Kristensen" userId="3994bb8c-92a1-4d4f-852a-f52b84e01100" providerId="ADAL" clId="{A788EA17-EC58-6443-BCB1-C6D44A4E971C}" dt="2024-09-06T19:52:46.284" v="423" actId="26606"/>
          <ac:spMkLst>
            <pc:docMk/>
            <pc:sldMk cId="1119331480" sldId="258"/>
            <ac:spMk id="14" creationId="{D4974D33-8DC5-464E-8C6D-BE58F0669C17}"/>
          </ac:spMkLst>
        </pc:spChg>
        <pc:spChg chg="add del">
          <ac:chgData name="Sarah Nyvang Kristensen" userId="3994bb8c-92a1-4d4f-852a-f52b84e01100" providerId="ADAL" clId="{A788EA17-EC58-6443-BCB1-C6D44A4E971C}" dt="2024-09-06T19:52:35.546" v="418" actId="26606"/>
          <ac:spMkLst>
            <pc:docMk/>
            <pc:sldMk cId="1119331480" sldId="258"/>
            <ac:spMk id="19" creationId="{3C54F4CE-85F0-46ED-80DA-9518C9251AD1}"/>
          </ac:spMkLst>
        </pc:spChg>
        <pc:spChg chg="add del">
          <ac:chgData name="Sarah Nyvang Kristensen" userId="3994bb8c-92a1-4d4f-852a-f52b84e01100" providerId="ADAL" clId="{A788EA17-EC58-6443-BCB1-C6D44A4E971C}" dt="2024-09-06T19:52:35.546" v="418" actId="26606"/>
          <ac:spMkLst>
            <pc:docMk/>
            <pc:sldMk cId="1119331480" sldId="258"/>
            <ac:spMk id="21" creationId="{DADD1FCA-8ACB-4958-81DD-4CDD6D3E1921}"/>
          </ac:spMkLst>
        </pc:spChg>
        <pc:spChg chg="add del">
          <ac:chgData name="Sarah Nyvang Kristensen" userId="3994bb8c-92a1-4d4f-852a-f52b84e01100" providerId="ADAL" clId="{A788EA17-EC58-6443-BCB1-C6D44A4E971C}" dt="2024-09-06T19:52:37.547" v="420" actId="26606"/>
          <ac:spMkLst>
            <pc:docMk/>
            <pc:sldMk cId="1119331480" sldId="258"/>
            <ac:spMk id="23" creationId="{2B97F24A-32CE-4C1C-A50D-3016B394DCFB}"/>
          </ac:spMkLst>
        </pc:spChg>
        <pc:spChg chg="add del">
          <ac:chgData name="Sarah Nyvang Kristensen" userId="3994bb8c-92a1-4d4f-852a-f52b84e01100" providerId="ADAL" clId="{A788EA17-EC58-6443-BCB1-C6D44A4E971C}" dt="2024-09-06T19:52:37.547" v="420" actId="26606"/>
          <ac:spMkLst>
            <pc:docMk/>
            <pc:sldMk cId="1119331480" sldId="258"/>
            <ac:spMk id="24" creationId="{CD8B4F24-440B-49E9-B85D-733523DC064B}"/>
          </ac:spMkLst>
        </pc:spChg>
        <pc:spChg chg="add del">
          <ac:chgData name="Sarah Nyvang Kristensen" userId="3994bb8c-92a1-4d4f-852a-f52b84e01100" providerId="ADAL" clId="{A788EA17-EC58-6443-BCB1-C6D44A4E971C}" dt="2024-09-06T19:52:37.547" v="420" actId="26606"/>
          <ac:spMkLst>
            <pc:docMk/>
            <pc:sldMk cId="1119331480" sldId="258"/>
            <ac:spMk id="25" creationId="{67DA8EED-785F-44F5-7B02-E77251694218}"/>
          </ac:spMkLst>
        </pc:spChg>
        <pc:spChg chg="add del">
          <ac:chgData name="Sarah Nyvang Kristensen" userId="3994bb8c-92a1-4d4f-852a-f52b84e01100" providerId="ADAL" clId="{A788EA17-EC58-6443-BCB1-C6D44A4E971C}" dt="2024-09-06T19:52:46.279" v="422" actId="26606"/>
          <ac:spMkLst>
            <pc:docMk/>
            <pc:sldMk cId="1119331480" sldId="258"/>
            <ac:spMk id="27" creationId="{55222F96-971A-4F90-B841-6BAB416C7AC1}"/>
          </ac:spMkLst>
        </pc:spChg>
        <pc:spChg chg="add del">
          <ac:chgData name="Sarah Nyvang Kristensen" userId="3994bb8c-92a1-4d4f-852a-f52b84e01100" providerId="ADAL" clId="{A788EA17-EC58-6443-BCB1-C6D44A4E971C}" dt="2024-09-06T19:52:46.279" v="422" actId="26606"/>
          <ac:spMkLst>
            <pc:docMk/>
            <pc:sldMk cId="1119331480" sldId="258"/>
            <ac:spMk id="28" creationId="{3756B343-807D-456E-AA26-80E96B75D13B}"/>
          </ac:spMkLst>
        </pc:spChg>
        <pc:spChg chg="add del">
          <ac:chgData name="Sarah Nyvang Kristensen" userId="3994bb8c-92a1-4d4f-852a-f52b84e01100" providerId="ADAL" clId="{A788EA17-EC58-6443-BCB1-C6D44A4E971C}" dt="2024-09-06T19:52:46.279" v="422" actId="26606"/>
          <ac:spMkLst>
            <pc:docMk/>
            <pc:sldMk cId="1119331480" sldId="258"/>
            <ac:spMk id="29" creationId="{08980754-6F4B-43C9-B9BE-127B6BED6586}"/>
          </ac:spMkLst>
        </pc:spChg>
        <pc:spChg chg="add del">
          <ac:chgData name="Sarah Nyvang Kristensen" userId="3994bb8c-92a1-4d4f-852a-f52b84e01100" providerId="ADAL" clId="{A788EA17-EC58-6443-BCB1-C6D44A4E971C}" dt="2024-09-06T19:52:46.279" v="422" actId="26606"/>
          <ac:spMkLst>
            <pc:docMk/>
            <pc:sldMk cId="1119331480" sldId="258"/>
            <ac:spMk id="30" creationId="{2C1BBA94-3F40-40AA-8BB9-E69E25E537C1}"/>
          </ac:spMkLst>
        </pc:spChg>
        <pc:spChg chg="add del">
          <ac:chgData name="Sarah Nyvang Kristensen" userId="3994bb8c-92a1-4d4f-852a-f52b84e01100" providerId="ADAL" clId="{A788EA17-EC58-6443-BCB1-C6D44A4E971C}" dt="2024-09-06T19:52:46.279" v="422" actId="26606"/>
          <ac:spMkLst>
            <pc:docMk/>
            <pc:sldMk cId="1119331480" sldId="258"/>
            <ac:spMk id="31" creationId="{169CC832-2974-4E8D-90ED-3E2941BA7336}"/>
          </ac:spMkLst>
        </pc:spChg>
        <pc:spChg chg="add del">
          <ac:chgData name="Sarah Nyvang Kristensen" userId="3994bb8c-92a1-4d4f-852a-f52b84e01100" providerId="ADAL" clId="{A788EA17-EC58-6443-BCB1-C6D44A4E971C}" dt="2024-09-06T19:52:46.279" v="422" actId="26606"/>
          <ac:spMkLst>
            <pc:docMk/>
            <pc:sldMk cId="1119331480" sldId="258"/>
            <ac:spMk id="32" creationId="{67DA8EED-785F-44F5-7B02-E77251694218}"/>
          </ac:spMkLst>
        </pc:spChg>
        <pc:spChg chg="add del">
          <ac:chgData name="Sarah Nyvang Kristensen" userId="3994bb8c-92a1-4d4f-852a-f52b84e01100" providerId="ADAL" clId="{A788EA17-EC58-6443-BCB1-C6D44A4E971C}" dt="2024-09-06T19:53:35.328" v="434" actId="26606"/>
          <ac:spMkLst>
            <pc:docMk/>
            <pc:sldMk cId="1119331480" sldId="258"/>
            <ac:spMk id="39" creationId="{CE28992F-54A1-51F6-FE1C-85059251E0F7}"/>
          </ac:spMkLst>
        </pc:spChg>
        <pc:spChg chg="add del">
          <ac:chgData name="Sarah Nyvang Kristensen" userId="3994bb8c-92a1-4d4f-852a-f52b84e01100" providerId="ADAL" clId="{A788EA17-EC58-6443-BCB1-C6D44A4E971C}" dt="2024-09-06T19:53:38.498" v="438" actId="26606"/>
          <ac:spMkLst>
            <pc:docMk/>
            <pc:sldMk cId="1119331480" sldId="258"/>
            <ac:spMk id="53" creationId="{F13C74B1-5B17-4795-BED0-7140497B445A}"/>
          </ac:spMkLst>
        </pc:spChg>
        <pc:spChg chg="add del">
          <ac:chgData name="Sarah Nyvang Kristensen" userId="3994bb8c-92a1-4d4f-852a-f52b84e01100" providerId="ADAL" clId="{A788EA17-EC58-6443-BCB1-C6D44A4E971C}" dt="2024-09-06T19:53:38.498" v="438" actId="26606"/>
          <ac:spMkLst>
            <pc:docMk/>
            <pc:sldMk cId="1119331480" sldId="258"/>
            <ac:spMk id="54" creationId="{D4974D33-8DC5-464E-8C6D-BE58F0669C17}"/>
          </ac:spMkLst>
        </pc:spChg>
        <pc:spChg chg="add del">
          <ac:chgData name="Sarah Nyvang Kristensen" userId="3994bb8c-92a1-4d4f-852a-f52b84e01100" providerId="ADAL" clId="{A788EA17-EC58-6443-BCB1-C6D44A4E971C}" dt="2024-09-06T19:53:38.498" v="438" actId="26606"/>
          <ac:spMkLst>
            <pc:docMk/>
            <pc:sldMk cId="1119331480" sldId="258"/>
            <ac:spMk id="55" creationId="{71BD327C-885D-2B7F-CD9B-B1B549DF4393}"/>
          </ac:spMkLst>
        </pc:spChg>
        <pc:spChg chg="add del">
          <ac:chgData name="Sarah Nyvang Kristensen" userId="3994bb8c-92a1-4d4f-852a-f52b84e01100" providerId="ADAL" clId="{A788EA17-EC58-6443-BCB1-C6D44A4E971C}" dt="2024-09-06T19:53:39.694" v="440" actId="26606"/>
          <ac:spMkLst>
            <pc:docMk/>
            <pc:sldMk cId="1119331480" sldId="258"/>
            <ac:spMk id="57" creationId="{9B7AD9F6-8CE7-4299-8FC6-328F4DCD3FF9}"/>
          </ac:spMkLst>
        </pc:spChg>
        <pc:spChg chg="add del">
          <ac:chgData name="Sarah Nyvang Kristensen" userId="3994bb8c-92a1-4d4f-852a-f52b84e01100" providerId="ADAL" clId="{A788EA17-EC58-6443-BCB1-C6D44A4E971C}" dt="2024-09-06T19:53:39.694" v="440" actId="26606"/>
          <ac:spMkLst>
            <pc:docMk/>
            <pc:sldMk cId="1119331480" sldId="258"/>
            <ac:spMk id="58" creationId="{F49775AF-8896-43EE-92C6-83497D6DC56F}"/>
          </ac:spMkLst>
        </pc:spChg>
        <pc:spChg chg="add del">
          <ac:chgData name="Sarah Nyvang Kristensen" userId="3994bb8c-92a1-4d4f-852a-f52b84e01100" providerId="ADAL" clId="{A788EA17-EC58-6443-BCB1-C6D44A4E971C}" dt="2024-09-07T09:47:45.038" v="1577" actId="478"/>
          <ac:spMkLst>
            <pc:docMk/>
            <pc:sldMk cId="1119331480" sldId="258"/>
            <ac:spMk id="63" creationId="{F59A25D0-9783-6441-9399-FF330C995F95}"/>
          </ac:spMkLst>
        </pc:spChg>
        <pc:grpChg chg="add del">
          <ac:chgData name="Sarah Nyvang Kristensen" userId="3994bb8c-92a1-4d4f-852a-f52b84e01100" providerId="ADAL" clId="{A788EA17-EC58-6443-BCB1-C6D44A4E971C}" dt="2024-09-06T19:53:47.938" v="443" actId="26606"/>
          <ac:grpSpMkLst>
            <pc:docMk/>
            <pc:sldMk cId="1119331480" sldId="258"/>
            <ac:grpSpMk id="34" creationId="{71E4E172-1EA7-E251-8265-AD4D67315470}"/>
          </ac:grpSpMkLst>
        </pc:grpChg>
        <pc:grpChg chg="add del">
          <ac:chgData name="Sarah Nyvang Kristensen" userId="3994bb8c-92a1-4d4f-852a-f52b84e01100" providerId="ADAL" clId="{A788EA17-EC58-6443-BCB1-C6D44A4E971C}" dt="2024-09-06T19:53:22.862" v="430" actId="26606"/>
          <ac:grpSpMkLst>
            <pc:docMk/>
            <pc:sldMk cId="1119331480" sldId="258"/>
            <ac:grpSpMk id="40" creationId="{71E4E172-1EA7-E251-8265-AD4D67315470}"/>
          </ac:grpSpMkLst>
        </pc:grpChg>
        <pc:grpChg chg="add del">
          <ac:chgData name="Sarah Nyvang Kristensen" userId="3994bb8c-92a1-4d4f-852a-f52b84e01100" providerId="ADAL" clId="{A788EA17-EC58-6443-BCB1-C6D44A4E971C}" dt="2024-09-06T19:53:35.328" v="434" actId="26606"/>
          <ac:grpSpMkLst>
            <pc:docMk/>
            <pc:sldMk cId="1119331480" sldId="258"/>
            <ac:grpSpMk id="42" creationId="{A5AFD70F-20E3-55D2-E154-7D4FACFBB016}"/>
          </ac:grpSpMkLst>
        </pc:grpChg>
        <pc:grpChg chg="add del">
          <ac:chgData name="Sarah Nyvang Kristensen" userId="3994bb8c-92a1-4d4f-852a-f52b84e01100" providerId="ADAL" clId="{A788EA17-EC58-6443-BCB1-C6D44A4E971C}" dt="2024-09-06T19:53:26.495" v="432" actId="26606"/>
          <ac:grpSpMkLst>
            <pc:docMk/>
            <pc:sldMk cId="1119331480" sldId="258"/>
            <ac:grpSpMk id="44" creationId="{7E0FE442-FDE7-03A0-48D0-17C4325DB29D}"/>
          </ac:grpSpMkLst>
        </pc:grpChg>
        <pc:grpChg chg="add del">
          <ac:chgData name="Sarah Nyvang Kristensen" userId="3994bb8c-92a1-4d4f-852a-f52b84e01100" providerId="ADAL" clId="{A788EA17-EC58-6443-BCB1-C6D44A4E971C}" dt="2024-09-06T19:53:37.277" v="436" actId="26606"/>
          <ac:grpSpMkLst>
            <pc:docMk/>
            <pc:sldMk cId="1119331480" sldId="258"/>
            <ac:grpSpMk id="50" creationId="{71E4E172-1EA7-E251-8265-AD4D67315470}"/>
          </ac:grpSpMkLst>
        </pc:grpChg>
        <pc:grpChg chg="add del">
          <ac:chgData name="Sarah Nyvang Kristensen" userId="3994bb8c-92a1-4d4f-852a-f52b84e01100" providerId="ADAL" clId="{A788EA17-EC58-6443-BCB1-C6D44A4E971C}" dt="2024-09-06T19:53:47.933" v="442" actId="26606"/>
          <ac:grpSpMkLst>
            <pc:docMk/>
            <pc:sldMk cId="1119331480" sldId="258"/>
            <ac:grpSpMk id="60" creationId="{7E0FE442-FDE7-03A0-48D0-17C4325DB29D}"/>
          </ac:grpSpMkLst>
        </pc:grpChg>
        <pc:grpChg chg="add">
          <ac:chgData name="Sarah Nyvang Kristensen" userId="3994bb8c-92a1-4d4f-852a-f52b84e01100" providerId="ADAL" clId="{A788EA17-EC58-6443-BCB1-C6D44A4E971C}" dt="2024-09-06T19:53:47.938" v="443" actId="26606"/>
          <ac:grpSpMkLst>
            <pc:docMk/>
            <pc:sldMk cId="1119331480" sldId="258"/>
            <ac:grpSpMk id="64" creationId="{6258F736-B256-8039-9DC6-F4E49A5C5AD5}"/>
          </ac:grpSpMkLst>
        </pc:grpChg>
        <pc:picChg chg="add del mod">
          <ac:chgData name="Sarah Nyvang Kristensen" userId="3994bb8c-92a1-4d4f-852a-f52b84e01100" providerId="ADAL" clId="{A788EA17-EC58-6443-BCB1-C6D44A4E971C}" dt="2024-09-06T19:52:53.281" v="425" actId="478"/>
          <ac:picMkLst>
            <pc:docMk/>
            <pc:sldMk cId="1119331480" sldId="258"/>
            <ac:picMk id="5" creationId="{E029FB3A-5E14-FC55-4999-5FBEECDC6A22}"/>
          </ac:picMkLst>
        </pc:picChg>
        <pc:picChg chg="add mod">
          <ac:chgData name="Sarah Nyvang Kristensen" userId="3994bb8c-92a1-4d4f-852a-f52b84e01100" providerId="ADAL" clId="{A788EA17-EC58-6443-BCB1-C6D44A4E971C}" dt="2024-09-07T09:47:51.572" v="1579" actId="1076"/>
          <ac:picMkLst>
            <pc:docMk/>
            <pc:sldMk cId="1119331480" sldId="258"/>
            <ac:picMk id="10" creationId="{FE7C2D0C-327C-5D05-09FC-EB4E22FFDBDF}"/>
          </ac:picMkLst>
        </pc:picChg>
      </pc:sldChg>
      <pc:sldChg chg="delSp add setBg delDesignElem">
        <pc:chgData name="Sarah Nyvang Kristensen" userId="3994bb8c-92a1-4d4f-852a-f52b84e01100" providerId="ADAL" clId="{A788EA17-EC58-6443-BCB1-C6D44A4E971C}" dt="2024-09-07T09:58:21.960" v="2456"/>
        <pc:sldMkLst>
          <pc:docMk/>
          <pc:sldMk cId="2152833244" sldId="258"/>
        </pc:sldMkLst>
        <pc:grpChg chg="del">
          <ac:chgData name="Sarah Nyvang Kristensen" userId="3994bb8c-92a1-4d4f-852a-f52b84e01100" providerId="ADAL" clId="{A788EA17-EC58-6443-BCB1-C6D44A4E971C}" dt="2024-09-07T09:58:21.960" v="2456"/>
          <ac:grpSpMkLst>
            <pc:docMk/>
            <pc:sldMk cId="2152833244" sldId="258"/>
            <ac:grpSpMk id="64" creationId="{6258F736-B256-8039-9DC6-F4E49A5C5AD5}"/>
          </ac:grpSpMkLst>
        </pc:grpChg>
      </pc:sldChg>
      <pc:sldChg chg="add">
        <pc:chgData name="Sarah Nyvang Kristensen" userId="3994bb8c-92a1-4d4f-852a-f52b84e01100" providerId="ADAL" clId="{A788EA17-EC58-6443-BCB1-C6D44A4E971C}" dt="2024-09-07T09:58:21.960" v="2456"/>
        <pc:sldMkLst>
          <pc:docMk/>
          <pc:sldMk cId="3084204221" sldId="259"/>
        </pc:sldMkLst>
      </pc:sldChg>
      <pc:sldChg chg="addSp delSp modSp new del mod modAnim modShow">
        <pc:chgData name="Sarah Nyvang Kristensen" userId="3994bb8c-92a1-4d4f-852a-f52b84e01100" providerId="ADAL" clId="{A788EA17-EC58-6443-BCB1-C6D44A4E971C}" dt="2024-09-07T09:58:17.328" v="2452" actId="2696"/>
        <pc:sldMkLst>
          <pc:docMk/>
          <pc:sldMk cId="4142582497" sldId="259"/>
        </pc:sldMkLst>
        <pc:spChg chg="del">
          <ac:chgData name="Sarah Nyvang Kristensen" userId="3994bb8c-92a1-4d4f-852a-f52b84e01100" providerId="ADAL" clId="{A788EA17-EC58-6443-BCB1-C6D44A4E971C}" dt="2024-09-06T19:58:01.637" v="455" actId="478"/>
          <ac:spMkLst>
            <pc:docMk/>
            <pc:sldMk cId="4142582497" sldId="259"/>
            <ac:spMk id="2" creationId="{B7A8CC7A-D352-24F4-FC0B-AEF736179812}"/>
          </ac:spMkLst>
        </pc:spChg>
        <pc:spChg chg="del">
          <ac:chgData name="Sarah Nyvang Kristensen" userId="3994bb8c-92a1-4d4f-852a-f52b84e01100" providerId="ADAL" clId="{A788EA17-EC58-6443-BCB1-C6D44A4E971C}" dt="2024-09-06T19:58:02.979" v="456" actId="478"/>
          <ac:spMkLst>
            <pc:docMk/>
            <pc:sldMk cId="4142582497" sldId="259"/>
            <ac:spMk id="3" creationId="{1E3F2445-9634-53D2-CB20-08D5A4D1A718}"/>
          </ac:spMkLst>
        </pc:spChg>
        <pc:spChg chg="add mod">
          <ac:chgData name="Sarah Nyvang Kristensen" userId="3994bb8c-92a1-4d4f-852a-f52b84e01100" providerId="ADAL" clId="{A788EA17-EC58-6443-BCB1-C6D44A4E971C}" dt="2024-09-06T19:59:16.651" v="475" actId="1076"/>
          <ac:spMkLst>
            <pc:docMk/>
            <pc:sldMk cId="4142582497" sldId="259"/>
            <ac:spMk id="5" creationId="{E1418D61-DE35-BC85-6C11-F9F54E44CF06}"/>
          </ac:spMkLst>
        </pc:spChg>
        <pc:spChg chg="add del mod">
          <ac:chgData name="Sarah Nyvang Kristensen" userId="3994bb8c-92a1-4d4f-852a-f52b84e01100" providerId="ADAL" clId="{A788EA17-EC58-6443-BCB1-C6D44A4E971C}" dt="2024-09-06T20:00:55.536" v="490" actId="478"/>
          <ac:spMkLst>
            <pc:docMk/>
            <pc:sldMk cId="4142582497" sldId="259"/>
            <ac:spMk id="6" creationId="{25043AF5-BAB5-C677-DC1D-13FDEE5EB85C}"/>
          </ac:spMkLst>
        </pc:spChg>
        <pc:spChg chg="add mod">
          <ac:chgData name="Sarah Nyvang Kristensen" userId="3994bb8c-92a1-4d4f-852a-f52b84e01100" providerId="ADAL" clId="{A788EA17-EC58-6443-BCB1-C6D44A4E971C}" dt="2024-09-06T20:00:59.914" v="502" actId="20577"/>
          <ac:spMkLst>
            <pc:docMk/>
            <pc:sldMk cId="4142582497" sldId="259"/>
            <ac:spMk id="7" creationId="{14B4039A-97D9-E380-3ADE-6FB0AF1A3E26}"/>
          </ac:spMkLst>
        </pc:spChg>
      </pc:sldChg>
      <pc:sldChg chg="modSp new del mod modAnim">
        <pc:chgData name="Sarah Nyvang Kristensen" userId="3994bb8c-92a1-4d4f-852a-f52b84e01100" providerId="ADAL" clId="{A788EA17-EC58-6443-BCB1-C6D44A4E971C}" dt="2024-09-07T09:58:17.325" v="2451" actId="2696"/>
        <pc:sldMkLst>
          <pc:docMk/>
          <pc:sldMk cId="2334292865" sldId="260"/>
        </pc:sldMkLst>
        <pc:spChg chg="mod">
          <ac:chgData name="Sarah Nyvang Kristensen" userId="3994bb8c-92a1-4d4f-852a-f52b84e01100" providerId="ADAL" clId="{A788EA17-EC58-6443-BCB1-C6D44A4E971C}" dt="2024-09-06T20:01:12.453" v="513" actId="20577"/>
          <ac:spMkLst>
            <pc:docMk/>
            <pc:sldMk cId="2334292865" sldId="260"/>
            <ac:spMk id="2" creationId="{B55CA045-F0BF-1D0E-EE8B-2CE57BFC2D10}"/>
          </ac:spMkLst>
        </pc:spChg>
        <pc:spChg chg="mod">
          <ac:chgData name="Sarah Nyvang Kristensen" userId="3994bb8c-92a1-4d4f-852a-f52b84e01100" providerId="ADAL" clId="{A788EA17-EC58-6443-BCB1-C6D44A4E971C}" dt="2024-09-06T20:01:51.868" v="529" actId="1076"/>
          <ac:spMkLst>
            <pc:docMk/>
            <pc:sldMk cId="2334292865" sldId="260"/>
            <ac:spMk id="3" creationId="{F3F1BBFF-E065-8382-BF9F-05C4AFD218B0}"/>
          </ac:spMkLst>
        </pc:spChg>
      </pc:sldChg>
      <pc:sldChg chg="add">
        <pc:chgData name="Sarah Nyvang Kristensen" userId="3994bb8c-92a1-4d4f-852a-f52b84e01100" providerId="ADAL" clId="{A788EA17-EC58-6443-BCB1-C6D44A4E971C}" dt="2024-09-07T09:58:21.960" v="2456"/>
        <pc:sldMkLst>
          <pc:docMk/>
          <pc:sldMk cId="4238673595" sldId="260"/>
        </pc:sldMkLst>
      </pc:sldChg>
      <pc:sldChg chg="modSp new mod">
        <pc:chgData name="Sarah Nyvang Kristensen" userId="3994bb8c-92a1-4d4f-852a-f52b84e01100" providerId="ADAL" clId="{A788EA17-EC58-6443-BCB1-C6D44A4E971C}" dt="2024-09-07T09:43:29.892" v="1290" actId="20577"/>
        <pc:sldMkLst>
          <pc:docMk/>
          <pc:sldMk cId="2616513652" sldId="261"/>
        </pc:sldMkLst>
        <pc:spChg chg="mod">
          <ac:chgData name="Sarah Nyvang Kristensen" userId="3994bb8c-92a1-4d4f-852a-f52b84e01100" providerId="ADAL" clId="{A788EA17-EC58-6443-BCB1-C6D44A4E971C}" dt="2024-09-07T09:42:14.012" v="1212" actId="20577"/>
          <ac:spMkLst>
            <pc:docMk/>
            <pc:sldMk cId="2616513652" sldId="261"/>
            <ac:spMk id="2" creationId="{255367AE-4575-F449-7D58-EB896235C706}"/>
          </ac:spMkLst>
        </pc:spChg>
        <pc:spChg chg="mod">
          <ac:chgData name="Sarah Nyvang Kristensen" userId="3994bb8c-92a1-4d4f-852a-f52b84e01100" providerId="ADAL" clId="{A788EA17-EC58-6443-BCB1-C6D44A4E971C}" dt="2024-09-07T09:43:29.892" v="1290" actId="20577"/>
          <ac:spMkLst>
            <pc:docMk/>
            <pc:sldMk cId="2616513652" sldId="261"/>
            <ac:spMk id="3" creationId="{EBFC6D0D-1673-A538-63C2-804F87EC4FC0}"/>
          </ac:spMkLst>
        </pc:spChg>
      </pc:sldChg>
      <pc:sldChg chg="addSp delSp modSp new mod setBg modAnim">
        <pc:chgData name="Sarah Nyvang Kristensen" userId="3994bb8c-92a1-4d4f-852a-f52b84e01100" providerId="ADAL" clId="{A788EA17-EC58-6443-BCB1-C6D44A4E971C}" dt="2024-09-07T09:45:34.486" v="1422" actId="1076"/>
        <pc:sldMkLst>
          <pc:docMk/>
          <pc:sldMk cId="3483681329" sldId="262"/>
        </pc:sldMkLst>
        <pc:spChg chg="mod">
          <ac:chgData name="Sarah Nyvang Kristensen" userId="3994bb8c-92a1-4d4f-852a-f52b84e01100" providerId="ADAL" clId="{A788EA17-EC58-6443-BCB1-C6D44A4E971C}" dt="2024-09-07T09:39:56.523" v="1123" actId="26606"/>
          <ac:spMkLst>
            <pc:docMk/>
            <pc:sldMk cId="3483681329" sldId="262"/>
            <ac:spMk id="2" creationId="{9F13364E-7948-7860-34FE-983441CE2B35}"/>
          </ac:spMkLst>
        </pc:spChg>
        <pc:spChg chg="del">
          <ac:chgData name="Sarah Nyvang Kristensen" userId="3994bb8c-92a1-4d4f-852a-f52b84e01100" providerId="ADAL" clId="{A788EA17-EC58-6443-BCB1-C6D44A4E971C}" dt="2024-09-07T09:31:03.477" v="715" actId="478"/>
          <ac:spMkLst>
            <pc:docMk/>
            <pc:sldMk cId="3483681329" sldId="262"/>
            <ac:spMk id="3" creationId="{D45626D6-09D0-9330-2F31-4F4E3755D5A2}"/>
          </ac:spMkLst>
        </pc:spChg>
        <pc:spChg chg="add mod">
          <ac:chgData name="Sarah Nyvang Kristensen" userId="3994bb8c-92a1-4d4f-852a-f52b84e01100" providerId="ADAL" clId="{A788EA17-EC58-6443-BCB1-C6D44A4E971C}" dt="2024-09-07T09:45:26.416" v="1420" actId="20577"/>
          <ac:spMkLst>
            <pc:docMk/>
            <pc:sldMk cId="3483681329" sldId="262"/>
            <ac:spMk id="5" creationId="{EF317AB4-EAF3-6955-30FA-51636048C505}"/>
          </ac:spMkLst>
        </pc:spChg>
        <pc:spChg chg="add del">
          <ac:chgData name="Sarah Nyvang Kristensen" userId="3994bb8c-92a1-4d4f-852a-f52b84e01100" providerId="ADAL" clId="{A788EA17-EC58-6443-BCB1-C6D44A4E971C}" dt="2024-09-07T09:39:56.523" v="1123" actId="26606"/>
          <ac:spMkLst>
            <pc:docMk/>
            <pc:sldMk cId="3483681329" sldId="262"/>
            <ac:spMk id="10" creationId="{2B97F24A-32CE-4C1C-A50D-3016B394DCFB}"/>
          </ac:spMkLst>
        </pc:spChg>
        <pc:spChg chg="add del">
          <ac:chgData name="Sarah Nyvang Kristensen" userId="3994bb8c-92a1-4d4f-852a-f52b84e01100" providerId="ADAL" clId="{A788EA17-EC58-6443-BCB1-C6D44A4E971C}" dt="2024-09-07T09:39:56.523" v="1123" actId="26606"/>
          <ac:spMkLst>
            <pc:docMk/>
            <pc:sldMk cId="3483681329" sldId="262"/>
            <ac:spMk id="12" creationId="{CD8B4F24-440B-49E9-B85D-733523DC064B}"/>
          </ac:spMkLst>
        </pc:spChg>
        <pc:picChg chg="add mod ord">
          <ac:chgData name="Sarah Nyvang Kristensen" userId="3994bb8c-92a1-4d4f-852a-f52b84e01100" providerId="ADAL" clId="{A788EA17-EC58-6443-BCB1-C6D44A4E971C}" dt="2024-09-07T09:45:34.486" v="1422" actId="1076"/>
          <ac:picMkLst>
            <pc:docMk/>
            <pc:sldMk cId="3483681329" sldId="262"/>
            <ac:picMk id="4" creationId="{AEB53E3A-F361-BD01-0FB6-162CED8C42AD}"/>
          </ac:picMkLst>
        </pc:picChg>
      </pc:sldChg>
      <pc:sldChg chg="addSp delSp modSp new mod setBg modNotesTx">
        <pc:chgData name="Sarah Nyvang Kristensen" userId="3994bb8c-92a1-4d4f-852a-f52b84e01100" providerId="ADAL" clId="{A788EA17-EC58-6443-BCB1-C6D44A4E971C}" dt="2024-09-07T09:47:34.576" v="1576" actId="20577"/>
        <pc:sldMkLst>
          <pc:docMk/>
          <pc:sldMk cId="3321133164" sldId="263"/>
        </pc:sldMkLst>
        <pc:spChg chg="mod">
          <ac:chgData name="Sarah Nyvang Kristensen" userId="3994bb8c-92a1-4d4f-852a-f52b84e01100" providerId="ADAL" clId="{A788EA17-EC58-6443-BCB1-C6D44A4E971C}" dt="2024-09-07T09:45:53.014" v="1423" actId="26606"/>
          <ac:spMkLst>
            <pc:docMk/>
            <pc:sldMk cId="3321133164" sldId="263"/>
            <ac:spMk id="2" creationId="{08CC1869-05F4-8CC2-F0CD-8B58945C55AA}"/>
          </ac:spMkLst>
        </pc:spChg>
        <pc:spChg chg="del">
          <ac:chgData name="Sarah Nyvang Kristensen" userId="3994bb8c-92a1-4d4f-852a-f52b84e01100" providerId="ADAL" clId="{A788EA17-EC58-6443-BCB1-C6D44A4E971C}" dt="2024-09-07T09:43:59.884" v="1291" actId="478"/>
          <ac:spMkLst>
            <pc:docMk/>
            <pc:sldMk cId="3321133164" sldId="263"/>
            <ac:spMk id="3" creationId="{D2421251-D56E-6852-7F22-6C256856044A}"/>
          </ac:spMkLst>
        </pc:spChg>
        <pc:spChg chg="add mod">
          <ac:chgData name="Sarah Nyvang Kristensen" userId="3994bb8c-92a1-4d4f-852a-f52b84e01100" providerId="ADAL" clId="{A788EA17-EC58-6443-BCB1-C6D44A4E971C}" dt="2024-09-07T09:46:10.147" v="1443" actId="20577"/>
          <ac:spMkLst>
            <pc:docMk/>
            <pc:sldMk cId="3321133164" sldId="263"/>
            <ac:spMk id="5" creationId="{79E3775C-85FE-2801-F9EB-C46A23338232}"/>
          </ac:spMkLst>
        </pc:spChg>
        <pc:spChg chg="add del">
          <ac:chgData name="Sarah Nyvang Kristensen" userId="3994bb8c-92a1-4d4f-852a-f52b84e01100" providerId="ADAL" clId="{A788EA17-EC58-6443-BCB1-C6D44A4E971C}" dt="2024-09-07T09:45:53.014" v="1423" actId="26606"/>
          <ac:spMkLst>
            <pc:docMk/>
            <pc:sldMk cId="3321133164" sldId="263"/>
            <ac:spMk id="9" creationId="{BCED4D40-4B67-4331-AC48-79B82B4A47D8}"/>
          </ac:spMkLst>
        </pc:spChg>
        <pc:spChg chg="add del">
          <ac:chgData name="Sarah Nyvang Kristensen" userId="3994bb8c-92a1-4d4f-852a-f52b84e01100" providerId="ADAL" clId="{A788EA17-EC58-6443-BCB1-C6D44A4E971C}" dt="2024-09-07T09:45:53.014" v="1423" actId="26606"/>
          <ac:spMkLst>
            <pc:docMk/>
            <pc:sldMk cId="3321133164" sldId="263"/>
            <ac:spMk id="11" creationId="{670CEDEF-4F34-412E-84EE-329C1E936AF5}"/>
          </ac:spMkLst>
        </pc:spChg>
        <pc:spChg chg="add">
          <ac:chgData name="Sarah Nyvang Kristensen" userId="3994bb8c-92a1-4d4f-852a-f52b84e01100" providerId="ADAL" clId="{A788EA17-EC58-6443-BCB1-C6D44A4E971C}" dt="2024-09-07T09:45:53.014" v="1423" actId="26606"/>
          <ac:spMkLst>
            <pc:docMk/>
            <pc:sldMk cId="3321133164" sldId="263"/>
            <ac:spMk id="16" creationId="{32AEEBC8-9D30-42EF-95F2-386C2653FBF0}"/>
          </ac:spMkLst>
        </pc:spChg>
        <pc:spChg chg="add">
          <ac:chgData name="Sarah Nyvang Kristensen" userId="3994bb8c-92a1-4d4f-852a-f52b84e01100" providerId="ADAL" clId="{A788EA17-EC58-6443-BCB1-C6D44A4E971C}" dt="2024-09-07T09:45:53.014" v="1423" actId="26606"/>
          <ac:spMkLst>
            <pc:docMk/>
            <pc:sldMk cId="3321133164" sldId="263"/>
            <ac:spMk id="18" creationId="{2E92FA66-67D7-4CB4-94D3-E643A9AD4757}"/>
          </ac:spMkLst>
        </pc:spChg>
        <pc:picChg chg="add mod ord">
          <ac:chgData name="Sarah Nyvang Kristensen" userId="3994bb8c-92a1-4d4f-852a-f52b84e01100" providerId="ADAL" clId="{A788EA17-EC58-6443-BCB1-C6D44A4E971C}" dt="2024-09-07T09:46:38.504" v="1447" actId="1076"/>
          <ac:picMkLst>
            <pc:docMk/>
            <pc:sldMk cId="3321133164" sldId="263"/>
            <ac:picMk id="4" creationId="{D3C31BEE-5F87-B99F-67BA-BE2FDDDC6C2C}"/>
          </ac:picMkLst>
        </pc:picChg>
      </pc:sldChg>
      <pc:sldChg chg="add del">
        <pc:chgData name="Sarah Nyvang Kristensen" userId="3994bb8c-92a1-4d4f-852a-f52b84e01100" providerId="ADAL" clId="{A788EA17-EC58-6443-BCB1-C6D44A4E971C}" dt="2024-09-07T09:49:12.152" v="1582" actId="2890"/>
        <pc:sldMkLst>
          <pc:docMk/>
          <pc:sldMk cId="679265580" sldId="264"/>
        </pc:sldMkLst>
      </pc:sldChg>
      <pc:sldChg chg="modSp new mod">
        <pc:chgData name="Sarah Nyvang Kristensen" userId="3994bb8c-92a1-4d4f-852a-f52b84e01100" providerId="ADAL" clId="{A788EA17-EC58-6443-BCB1-C6D44A4E971C}" dt="2024-09-07T09:50:40.337" v="1918" actId="20577"/>
        <pc:sldMkLst>
          <pc:docMk/>
          <pc:sldMk cId="2405675989" sldId="264"/>
        </pc:sldMkLst>
        <pc:spChg chg="mod">
          <ac:chgData name="Sarah Nyvang Kristensen" userId="3994bb8c-92a1-4d4f-852a-f52b84e01100" providerId="ADAL" clId="{A788EA17-EC58-6443-BCB1-C6D44A4E971C}" dt="2024-09-07T09:49:29.060" v="1617" actId="20577"/>
          <ac:spMkLst>
            <pc:docMk/>
            <pc:sldMk cId="2405675989" sldId="264"/>
            <ac:spMk id="2" creationId="{54CD9021-3CBE-8AC0-B09C-87094F41B14D}"/>
          </ac:spMkLst>
        </pc:spChg>
        <pc:spChg chg="mod">
          <ac:chgData name="Sarah Nyvang Kristensen" userId="3994bb8c-92a1-4d4f-852a-f52b84e01100" providerId="ADAL" clId="{A788EA17-EC58-6443-BCB1-C6D44A4E971C}" dt="2024-09-07T09:50:40.337" v="1918" actId="20577"/>
          <ac:spMkLst>
            <pc:docMk/>
            <pc:sldMk cId="2405675989" sldId="264"/>
            <ac:spMk id="3" creationId="{B071A4A9-3F61-FFEE-4E6A-A45DB82888E9}"/>
          </ac:spMkLst>
        </pc:spChg>
      </pc:sldChg>
      <pc:sldChg chg="addSp modSp new mod setBg">
        <pc:chgData name="Sarah Nyvang Kristensen" userId="3994bb8c-92a1-4d4f-852a-f52b84e01100" providerId="ADAL" clId="{A788EA17-EC58-6443-BCB1-C6D44A4E971C}" dt="2024-09-07T09:52:51.249" v="2239" actId="20577"/>
        <pc:sldMkLst>
          <pc:docMk/>
          <pc:sldMk cId="3287598544" sldId="265"/>
        </pc:sldMkLst>
        <pc:spChg chg="mod">
          <ac:chgData name="Sarah Nyvang Kristensen" userId="3994bb8c-92a1-4d4f-852a-f52b84e01100" providerId="ADAL" clId="{A788EA17-EC58-6443-BCB1-C6D44A4E971C}" dt="2024-09-07T09:52:31.290" v="2231" actId="26606"/>
          <ac:spMkLst>
            <pc:docMk/>
            <pc:sldMk cId="3287598544" sldId="265"/>
            <ac:spMk id="2" creationId="{10C0CABB-7D8C-CFB5-9A2B-50E9C8C5B532}"/>
          </ac:spMkLst>
        </pc:spChg>
        <pc:spChg chg="mod">
          <ac:chgData name="Sarah Nyvang Kristensen" userId="3994bb8c-92a1-4d4f-852a-f52b84e01100" providerId="ADAL" clId="{A788EA17-EC58-6443-BCB1-C6D44A4E971C}" dt="2024-09-07T09:52:51.249" v="2239" actId="20577"/>
          <ac:spMkLst>
            <pc:docMk/>
            <pc:sldMk cId="3287598544" sldId="265"/>
            <ac:spMk id="3" creationId="{F48099C3-FBA9-7C75-F226-A8FA3F17576C}"/>
          </ac:spMkLst>
        </pc:spChg>
        <pc:spChg chg="add">
          <ac:chgData name="Sarah Nyvang Kristensen" userId="3994bb8c-92a1-4d4f-852a-f52b84e01100" providerId="ADAL" clId="{A788EA17-EC58-6443-BCB1-C6D44A4E971C}" dt="2024-09-07T09:52:31.290" v="2231" actId="26606"/>
          <ac:spMkLst>
            <pc:docMk/>
            <pc:sldMk cId="3287598544" sldId="265"/>
            <ac:spMk id="9" creationId="{2B97F24A-32CE-4C1C-A50D-3016B394DCFB}"/>
          </ac:spMkLst>
        </pc:spChg>
        <pc:spChg chg="add">
          <ac:chgData name="Sarah Nyvang Kristensen" userId="3994bb8c-92a1-4d4f-852a-f52b84e01100" providerId="ADAL" clId="{A788EA17-EC58-6443-BCB1-C6D44A4E971C}" dt="2024-09-07T09:52:31.290" v="2231" actId="26606"/>
          <ac:spMkLst>
            <pc:docMk/>
            <pc:sldMk cId="3287598544" sldId="265"/>
            <ac:spMk id="11" creationId="{CD8B4F24-440B-49E9-B85D-733523DC064B}"/>
          </ac:spMkLst>
        </pc:spChg>
        <pc:picChg chg="add mod">
          <ac:chgData name="Sarah Nyvang Kristensen" userId="3994bb8c-92a1-4d4f-852a-f52b84e01100" providerId="ADAL" clId="{A788EA17-EC58-6443-BCB1-C6D44A4E971C}" dt="2024-09-07T09:52:31.290" v="2231" actId="26606"/>
          <ac:picMkLst>
            <pc:docMk/>
            <pc:sldMk cId="3287598544" sldId="265"/>
            <ac:picMk id="4" creationId="{F2AC085E-7CE1-BDB5-A54A-7AAF64740C22}"/>
          </ac:picMkLst>
        </pc:picChg>
      </pc:sldChg>
      <pc:sldChg chg="modSp new del mod">
        <pc:chgData name="Sarah Nyvang Kristensen" userId="3994bb8c-92a1-4d4f-852a-f52b84e01100" providerId="ADAL" clId="{A788EA17-EC58-6443-BCB1-C6D44A4E971C}" dt="2024-09-07T09:58:18.701" v="2454" actId="2696"/>
        <pc:sldMkLst>
          <pc:docMk/>
          <pc:sldMk cId="2110911906" sldId="266"/>
        </pc:sldMkLst>
        <pc:spChg chg="mod">
          <ac:chgData name="Sarah Nyvang Kristensen" userId="3994bb8c-92a1-4d4f-852a-f52b84e01100" providerId="ADAL" clId="{A788EA17-EC58-6443-BCB1-C6D44A4E971C}" dt="2024-09-07T09:55:32.344" v="2388" actId="20577"/>
          <ac:spMkLst>
            <pc:docMk/>
            <pc:sldMk cId="2110911906" sldId="266"/>
            <ac:spMk id="2" creationId="{1E3B49C0-E6C2-0756-509A-F11DBDA8BDC8}"/>
          </ac:spMkLst>
        </pc:spChg>
      </pc:sldChg>
      <pc:sldChg chg="modSp new mod ord">
        <pc:chgData name="Sarah Nyvang Kristensen" userId="3994bb8c-92a1-4d4f-852a-f52b84e01100" providerId="ADAL" clId="{A788EA17-EC58-6443-BCB1-C6D44A4E971C}" dt="2024-09-09T18:39:30.954" v="2464" actId="20578"/>
        <pc:sldMkLst>
          <pc:docMk/>
          <pc:sldMk cId="3318451059" sldId="267"/>
        </pc:sldMkLst>
        <pc:spChg chg="mod">
          <ac:chgData name="Sarah Nyvang Kristensen" userId="3994bb8c-92a1-4d4f-852a-f52b84e01100" providerId="ADAL" clId="{A788EA17-EC58-6443-BCB1-C6D44A4E971C}" dt="2024-09-07T09:56:00.134" v="2419" actId="313"/>
          <ac:spMkLst>
            <pc:docMk/>
            <pc:sldMk cId="3318451059" sldId="267"/>
            <ac:spMk id="2" creationId="{8EE2470C-9425-9F9B-5B80-F71D21518DAF}"/>
          </ac:spMkLst>
        </pc:spChg>
        <pc:spChg chg="mod">
          <ac:chgData name="Sarah Nyvang Kristensen" userId="3994bb8c-92a1-4d4f-852a-f52b84e01100" providerId="ADAL" clId="{A788EA17-EC58-6443-BCB1-C6D44A4E971C}" dt="2024-09-07T09:56:52.832" v="2448" actId="20577"/>
          <ac:spMkLst>
            <pc:docMk/>
            <pc:sldMk cId="3318451059" sldId="267"/>
            <ac:spMk id="3" creationId="{3E3B5966-7099-71AE-5CE2-5B616518E2BB}"/>
          </ac:spMkLst>
        </pc:spChg>
      </pc:sldChg>
      <pc:sldChg chg="modSp new mod">
        <pc:chgData name="Sarah Nyvang Kristensen" userId="3994bb8c-92a1-4d4f-852a-f52b84e01100" providerId="ADAL" clId="{A788EA17-EC58-6443-BCB1-C6D44A4E971C}" dt="2024-09-07T09:58:30.075" v="2462" actId="20577"/>
        <pc:sldMkLst>
          <pc:docMk/>
          <pc:sldMk cId="844703298" sldId="268"/>
        </pc:sldMkLst>
        <pc:spChg chg="mod">
          <ac:chgData name="Sarah Nyvang Kristensen" userId="3994bb8c-92a1-4d4f-852a-f52b84e01100" providerId="ADAL" clId="{A788EA17-EC58-6443-BCB1-C6D44A4E971C}" dt="2024-09-07T09:58:30.075" v="2462" actId="20577"/>
          <ac:spMkLst>
            <pc:docMk/>
            <pc:sldMk cId="844703298" sldId="268"/>
            <ac:spMk id="2" creationId="{89702428-40A9-6F27-0890-B5DD27E7E2B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60F78-17FE-4D43-8B19-A5FA013E96B1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4FC12-3D57-4E4D-903F-C0677FAD23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993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Eksempel: Socialdemokratiets ændring i udlændingepolitikken for at få vælgere fra Dansk folkeparti tilbage.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4FC12-3D57-4E4D-903F-C0677FAD232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244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D75732-A9B6-B985-824B-6FD4BB84C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E405E74-FEB4-62EF-E467-20A0A1D26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489168F-4710-537B-3A41-87C825AD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4B29-188B-A141-9F9C-B656C099DDE2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409A9B-E2B5-A2FF-45A7-9D14370D4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543AE9D-B64C-9B02-7470-08CD4145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004A-E814-6548-99EB-D076F3F252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363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5E82D-407A-6EC6-A0FB-74B592E1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7C270D4-EA32-F1DB-714A-EBA7F12C8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29ACD6-26F9-A9CB-D36E-1B4A092F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4B29-188B-A141-9F9C-B656C099DDE2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C593E19-F6BA-EBDA-F942-63140D02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A08E699-6FED-46D7-3604-E1F08084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004A-E814-6548-99EB-D076F3F252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137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51095D3-905E-A38B-BB4F-72F65E2F5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6C3D84-567E-9491-0817-15FD03BE9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1C1EE6-43F4-80CD-2C14-BE998FBC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4B29-188B-A141-9F9C-B656C099DDE2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EA8E52-2A8D-8C39-AF67-C87B012D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A2322E-CAD8-0A3C-C8BE-1E2BFC5C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004A-E814-6548-99EB-D076F3F252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923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DF276-FEF1-1205-06E2-4C8ED361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CE18FF-F6BB-1497-E97B-AB47F5B8C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26F93F-55E1-83B9-B4EC-7F808FF7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4B29-188B-A141-9F9C-B656C099DDE2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4D1D5CE-C489-C921-62D6-1D14F4B2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CC2C4F-5D35-97E2-E800-80BC8549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004A-E814-6548-99EB-D076F3F252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302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69670-3DFF-BD2B-126E-2E3AE67B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5C9439C-3F34-6BA7-B3C2-92DB887BF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1EF67C5-7387-AE68-095F-9BC8AA50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4B29-188B-A141-9F9C-B656C099DDE2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DAB8133-055F-F669-8DA5-20AF18627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E6CCE0-13A5-8A76-3E55-A9EE659D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004A-E814-6548-99EB-D076F3F252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18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B5E2D-0EA3-D749-406F-112D512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3FFC06-6236-5B3F-69E0-13EB01CDB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6259B10-228B-F9AA-6094-42944B105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5C6A2BF-AB89-56B2-724B-7C5AA190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4B29-188B-A141-9F9C-B656C099DDE2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7D004C4-CAF7-A79A-FE90-1A502C71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2C12BCD-B746-006B-A084-83598AFE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004A-E814-6548-99EB-D076F3F252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962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1D39D-68FE-9C63-9EA7-C87A138A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11A8BF-C5E5-984F-2E2B-1B8CE3B6C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5799B53-7DF5-5CC9-3380-E0B436E2D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3152D39-A979-8C29-5FA5-F0D26CA6D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DB8CD80-5130-3767-0C76-39D505AD5C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801C057-55AC-A6AD-EC75-0286AD24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4B29-188B-A141-9F9C-B656C099DDE2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03FB529-E8B8-3746-172A-F434C421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F09A060-2023-AC14-30C2-8016796F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004A-E814-6548-99EB-D076F3F252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448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93ECF-3F0D-D6B5-BCEC-015BB832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848B6C0-7F6C-58AC-549B-7E7B1FC4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4B29-188B-A141-9F9C-B656C099DDE2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8F25613-DADD-3790-B6D4-A507D404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1B47364-5521-1731-1006-5408EA84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004A-E814-6548-99EB-D076F3F252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501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FC41C9B-B4AB-66FD-31A1-5362D326A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4B29-188B-A141-9F9C-B656C099DDE2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9467310-F555-A9FB-4574-5569CC33B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8F56B61-F098-A5FE-B0EF-B4F8994C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004A-E814-6548-99EB-D076F3F252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413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3C773-0A35-63FD-B8C1-7D501298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A1E5E4-70FA-8872-E2A1-01453FF13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A62CC25-D489-95AE-2AC2-01400D2A4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B9C8BCF-3970-8595-E5CB-8A4021408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4B29-188B-A141-9F9C-B656C099DDE2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6BE83C7-58B1-7DE8-BB32-A09F9D56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39331B8-4B0E-BC42-3D15-DE927A66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004A-E814-6548-99EB-D076F3F252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566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056B2-0C12-2900-2EEA-E697DBFE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A196717-0B1F-C12D-7B7A-66D82FBEF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170AEF1-B68A-0BEC-D9EE-EACC76E48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50327DF-A73F-5796-A96E-8E5548A5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4B29-188B-A141-9F9C-B656C099DDE2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6DF4C92-12AE-8797-77E9-7351D300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536110A-7E7B-4E5D-75AA-881CA350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004A-E814-6548-99EB-D076F3F252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399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43FC3AE-2F02-A165-3D04-437D5259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C876956-CDA2-29CA-1025-9FE434FD4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BD4D10-031B-2563-568B-111E231D3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D44B29-188B-A141-9F9C-B656C099DDE2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14605D-99FA-CA9C-34C9-905405286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E9AB60-66CE-C721-FB95-62E4F5B8E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BF004A-E814-6548-99EB-D076F3F252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70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yheder.tv2.dk/udland/2024-08-30-faa-tusinde-vaelgere-kan-afgoere-valget-saadan-tror-eksperterne-de-stemme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fxvHqTCy2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7938A-76F3-73C2-BC74-3BC0477C0D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USA VI: De amerikanske vælgere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A60729A-FF03-EAA1-836E-D015F7294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522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7190C-EA27-BAC5-F793-9E614FC8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45" y="489193"/>
            <a:ext cx="3455821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 err="1">
                <a:latin typeface="+mj-lt"/>
                <a:ea typeface="+mj-ea"/>
                <a:cs typeface="+mj-cs"/>
              </a:rPr>
              <a:t>Svingstater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og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medianvælgeren</a:t>
            </a: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Pladsholder til indhold 9" descr="Et billede, der indeholder kort, tekst, atlas&#10;&#10;Automatisk genereret beskrivelse">
            <a:extLst>
              <a:ext uri="{FF2B5EF4-FFF2-40B4-BE49-F238E27FC236}">
                <a16:creationId xmlns:a16="http://schemas.microsoft.com/office/drawing/2014/main" id="{FE7C2D0C-327C-5D05-09FC-EB4E22FFD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666" y="230945"/>
            <a:ext cx="6857947" cy="6137862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BFF8581-2880-A4F0-5BAE-38A476CA3055}"/>
              </a:ext>
            </a:extLst>
          </p:cNvPr>
          <p:cNvSpPr txBox="1"/>
          <p:nvPr/>
        </p:nvSpPr>
        <p:spPr>
          <a:xfrm>
            <a:off x="4448556" y="6257723"/>
            <a:ext cx="5274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Kilde: </a:t>
            </a:r>
            <a:r>
              <a:rPr lang="da-DK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https://nyheder.tv2.dk/udland/2024-08-30-faa-tusinde-vaelgere-kan-afgoere-valget-saadan-tror-eksperterne-de-stemmer</a:t>
            </a:r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da-DK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70A02CE-E6D7-877A-734A-CAC391D61259}"/>
              </a:ext>
            </a:extLst>
          </p:cNvPr>
          <p:cNvSpPr txBox="1"/>
          <p:nvPr/>
        </p:nvSpPr>
        <p:spPr>
          <a:xfrm>
            <a:off x="883797" y="2318435"/>
            <a:ext cx="27984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Læs artiklen: 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https://nyheder.tv2.dk/udland/2024-08-30-faa-tusinde-vaelgere-kan-afgoere-valget-saadan-tror-eksperterne-de-stemmer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da-DK" dirty="0"/>
          </a:p>
          <a:p>
            <a:r>
              <a:rPr lang="da-DK" dirty="0"/>
              <a:t>Hvilke svingstater nævner artiklen?</a:t>
            </a:r>
          </a:p>
          <a:p>
            <a:endParaRPr lang="da-DK" dirty="0"/>
          </a:p>
          <a:p>
            <a:r>
              <a:rPr lang="da-DK" dirty="0"/>
              <a:t>Har Trump eller Harris en fordel i nogle af svingstaterne?</a:t>
            </a:r>
          </a:p>
        </p:txBody>
      </p:sp>
    </p:spTree>
    <p:extLst>
      <p:ext uri="{BB962C8B-B14F-4D97-AF65-F5344CB8AC3E}">
        <p14:creationId xmlns:p14="http://schemas.microsoft.com/office/powerpoint/2010/main" val="215283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E1418D61-DE35-BC85-6C11-F9F54E44CF06}"/>
              </a:ext>
            </a:extLst>
          </p:cNvPr>
          <p:cNvSpPr txBox="1"/>
          <p:nvPr/>
        </p:nvSpPr>
        <p:spPr>
          <a:xfrm>
            <a:off x="597628" y="1382481"/>
            <a:ext cx="113352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Pennsylvania – 19 delegerede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da-DK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Den stat i landet med højest inflation på dagligvarer </a:t>
            </a:r>
            <a:r>
              <a:rPr lang="da-DK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da-DK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taler for Trump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da-DK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Abortrettigheder er vigtigt for vælgerne </a:t>
            </a:r>
            <a:r>
              <a:rPr lang="da-DK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da-DK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taler for Harris</a:t>
            </a:r>
          </a:p>
          <a:p>
            <a:r>
              <a:rPr lang="da-DK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a-DK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Michigan – 15 delegerede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da-DK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25 % har ikke besluttet sig endnu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da-DK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Stor muslimsk befolkning: Harris har en hårdere linje overfor Israel</a:t>
            </a:r>
          </a:p>
          <a:p>
            <a:r>
              <a:rPr lang="da-DK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a-DK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Wisconsin – 10 delegerede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da-DK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Vælgere svære at blive kloge på 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da-DK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Trumps store mål</a:t>
            </a:r>
          </a:p>
          <a:p>
            <a:r>
              <a:rPr lang="da-DK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4B4039A-97D9-E380-3ADE-6FB0AF1A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/>
              <a:t>Svingstater</a:t>
            </a:r>
          </a:p>
        </p:txBody>
      </p:sp>
    </p:spTree>
    <p:extLst>
      <p:ext uri="{BB962C8B-B14F-4D97-AF65-F5344CB8AC3E}">
        <p14:creationId xmlns:p14="http://schemas.microsoft.com/office/powerpoint/2010/main" val="308420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5CA045-F0BF-1D0E-EE8B-2CE57BFC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Svingstater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F1BBFF-E065-8382-BF9F-05C4AFD21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63" y="1488559"/>
            <a:ext cx="10843437" cy="5110642"/>
          </a:xfrm>
        </p:spPr>
        <p:txBody>
          <a:bodyPr>
            <a:normAutofit fontScale="47500" lnSpcReduction="20000"/>
          </a:bodyPr>
          <a:lstStyle/>
          <a:p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Georgia – 16 delegerede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1/3-del af vælgerne er sorte </a:t>
            </a:r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fordel Harris?</a:t>
            </a:r>
          </a:p>
          <a:p>
            <a:pPr marL="0" indent="0">
              <a:buNone/>
            </a:pPr>
            <a:endParaRPr lang="da-DK" sz="4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North Carolina – 16 delegerede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Attentatforsøg på </a:t>
            </a:r>
            <a:r>
              <a:rPr lang="da-DK" sz="45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trump</a:t>
            </a:r>
            <a:endParaRPr lang="da-DK" sz="4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Økonomi og grænsesikkerhed vigtigt </a:t>
            </a:r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Trumps fordel</a:t>
            </a:r>
          </a:p>
          <a:p>
            <a:pPr marL="0" indent="0">
              <a:buNone/>
            </a:pPr>
            <a:endParaRPr lang="da-DK" sz="4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Nevada – 6 delegerede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Høj arbejdsløshedsprocent og svær økonomi </a:t>
            </a:r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45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trumps</a:t>
            </a:r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fordel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Stor andel vælgere med latinobaggrund</a:t>
            </a:r>
          </a:p>
          <a:p>
            <a:pPr marL="0" indent="0">
              <a:buNone/>
            </a:pPr>
            <a:endParaRPr lang="da-DK" sz="4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Arizona – 11 delegerede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Grænse med Mexico og illegal immigration er stort emne </a:t>
            </a:r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Trumps fordel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Abortdebat og skiftende demografisk sammensætning </a:t>
            </a:r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da-DK" sz="4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Harris’ fordel</a:t>
            </a:r>
          </a:p>
        </p:txBody>
      </p:sp>
    </p:spTree>
    <p:extLst>
      <p:ext uri="{BB962C8B-B14F-4D97-AF65-F5344CB8AC3E}">
        <p14:creationId xmlns:p14="http://schemas.microsoft.com/office/powerpoint/2010/main" val="423867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B7CDF-5F36-A3B8-41DA-CDED6141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Sten-saks-papir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2E3CFF-C802-D59C-E5D3-C1EBFEF2E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Find en at slå sten-saks-papir med. Taberen skal svare på spørgsmålet (med udgangspunkt i lektien). Vi gør det 3 gange.</a:t>
            </a:r>
          </a:p>
          <a:p>
            <a:pPr marL="0" indent="0">
              <a:buNone/>
            </a:pPr>
            <a:endParaRPr lang="da-DK" dirty="0"/>
          </a:p>
          <a:p>
            <a:pPr marL="514350" indent="-514350">
              <a:buAutoNum type="arabicParenR"/>
            </a:pPr>
            <a:r>
              <a:rPr lang="da-DK" dirty="0"/>
              <a:t>Hvem er republikanernes typiske kernevælgere?</a:t>
            </a:r>
          </a:p>
          <a:p>
            <a:pPr marL="457200" lvl="1" indent="0">
              <a:buNone/>
            </a:pPr>
            <a:endParaRPr lang="da-DK" dirty="0"/>
          </a:p>
          <a:p>
            <a:pPr marL="514350" indent="-514350">
              <a:buAutoNum type="arabicParenR"/>
            </a:pPr>
            <a:r>
              <a:rPr lang="da-DK" dirty="0"/>
              <a:t>Hvem er demokraternes typiske kernevælgere?</a:t>
            </a:r>
          </a:p>
          <a:p>
            <a:pPr marL="514350" indent="-514350">
              <a:buAutoNum type="arabicParenR"/>
            </a:pPr>
            <a:endParaRPr lang="da-DK" dirty="0"/>
          </a:p>
          <a:p>
            <a:pPr marL="514350" indent="-514350">
              <a:buAutoNum type="arabicParenR"/>
            </a:pPr>
            <a:r>
              <a:rPr lang="da-DK" dirty="0"/>
              <a:t>Hvad er forskellen på en marginalvælger og en kernevælger?</a:t>
            </a:r>
          </a:p>
        </p:txBody>
      </p:sp>
    </p:spTree>
    <p:extLst>
      <p:ext uri="{BB962C8B-B14F-4D97-AF65-F5344CB8AC3E}">
        <p14:creationId xmlns:p14="http://schemas.microsoft.com/office/powerpoint/2010/main" val="395247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2470C-9425-9F9B-5B80-F71D2151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Video om ”real swing </a:t>
            </a:r>
            <a:r>
              <a:rPr lang="da-DK" dirty="0" err="1"/>
              <a:t>voters</a:t>
            </a:r>
            <a:r>
              <a:rPr lang="da-DK" dirty="0"/>
              <a:t>”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3B5966-7099-71AE-5CE2-5B616518E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Hvorfor er de i Elliott </a:t>
            </a:r>
            <a:r>
              <a:rPr lang="da-DK" dirty="0" err="1"/>
              <a:t>County</a:t>
            </a:r>
            <a:r>
              <a:rPr lang="da-DK" dirty="0"/>
              <a:t> gået fra at stemme demokratisk til republikansk? 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Hvordan kan hhv. michiganmodellen og rational-</a:t>
            </a:r>
            <a:r>
              <a:rPr lang="da-DK" dirty="0" err="1"/>
              <a:t>choice</a:t>
            </a:r>
            <a:r>
              <a:rPr lang="da-DK" dirty="0"/>
              <a:t> modellen forklare hvordan vælgerne stemmer i Elliott </a:t>
            </a:r>
            <a:r>
              <a:rPr lang="da-DK" dirty="0" err="1"/>
              <a:t>County</a:t>
            </a:r>
            <a:r>
              <a:rPr lang="da-DK" dirty="0"/>
              <a:t>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>
                <a:hlinkClick r:id="rId2"/>
              </a:rPr>
              <a:t>https://www.youtube.com/watch?v=yfxvHqTCy2w</a:t>
            </a:r>
            <a:r>
              <a:rPr lang="da-DK" dirty="0"/>
              <a:t> 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845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5367AE-4575-F449-7D58-EB896235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Teorier om parti- og vælgeradfærd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FC6D0D-1673-A538-63C2-804F87EC4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da-DK" dirty="0"/>
              <a:t>Downs medianvælgermodel </a:t>
            </a:r>
            <a:r>
              <a:rPr lang="da-DK" dirty="0">
                <a:sym typeface="Wingdings" pitchFamily="2" charset="2"/>
              </a:rPr>
              <a:t> partiadfærd</a:t>
            </a:r>
            <a:endParaRPr lang="da-DK" dirty="0"/>
          </a:p>
          <a:p>
            <a:pPr marL="514350" indent="-514350">
              <a:buAutoNum type="arabicParenR"/>
            </a:pPr>
            <a:r>
              <a:rPr lang="da-DK" dirty="0"/>
              <a:t>Downs rational-</a:t>
            </a:r>
            <a:r>
              <a:rPr lang="da-DK" dirty="0" err="1"/>
              <a:t>choice</a:t>
            </a:r>
            <a:r>
              <a:rPr lang="da-DK" dirty="0"/>
              <a:t> model </a:t>
            </a:r>
            <a:r>
              <a:rPr lang="da-DK" dirty="0">
                <a:sym typeface="Wingdings" pitchFamily="2" charset="2"/>
              </a:rPr>
              <a:t> både parti- og vælgeradfærd</a:t>
            </a:r>
            <a:endParaRPr lang="da-DK" dirty="0"/>
          </a:p>
          <a:p>
            <a:pPr marL="514350" indent="-514350">
              <a:buAutoNum type="arabicParenR"/>
            </a:pPr>
            <a:r>
              <a:rPr lang="da-DK" dirty="0"/>
              <a:t>Michigan-modellen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651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13364E-7948-7860-34FE-983441CE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Downs medianvælgermodel (rational </a:t>
            </a:r>
            <a:r>
              <a:rPr lang="da-DK" dirty="0" err="1"/>
              <a:t>choice</a:t>
            </a:r>
            <a:r>
              <a:rPr lang="da-DK" dirty="0"/>
              <a:t>)</a:t>
            </a:r>
          </a:p>
        </p:txBody>
      </p:sp>
      <p:pic>
        <p:nvPicPr>
          <p:cNvPr id="4" name="Billede 3" descr="Et billede, der indeholder tekst, linje/række, Font/skrifttype, skærmbillede&#10;&#10;Automatisk genereret beskrivelse">
            <a:extLst>
              <a:ext uri="{FF2B5EF4-FFF2-40B4-BE49-F238E27FC236}">
                <a16:creationId xmlns:a16="http://schemas.microsoft.com/office/drawing/2014/main" id="{AEB53E3A-F361-BD01-0FB6-162CED8C4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7" y="1820179"/>
            <a:ext cx="8670654" cy="4605018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EF317AB4-EAF3-6955-30FA-51636048C505}"/>
              </a:ext>
            </a:extLst>
          </p:cNvPr>
          <p:cNvSpPr txBox="1"/>
          <p:nvPr/>
        </p:nvSpPr>
        <p:spPr>
          <a:xfrm>
            <a:off x="8306869" y="1476375"/>
            <a:ext cx="35660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Rationel (=fornuftig) partiadfærd = at få så mange stemmer som muligt.</a:t>
            </a:r>
          </a:p>
          <a:p>
            <a:endParaRPr lang="da-DK" dirty="0"/>
          </a:p>
          <a:p>
            <a:r>
              <a:rPr lang="da-DK" dirty="0"/>
              <a:t>Kampen om midten.</a:t>
            </a:r>
          </a:p>
          <a:p>
            <a:endParaRPr lang="da-DK" dirty="0"/>
          </a:p>
          <a:p>
            <a:r>
              <a:rPr lang="da-DK" dirty="0"/>
              <a:t>Median = det midterste tal i en række</a:t>
            </a:r>
          </a:p>
          <a:p>
            <a:endParaRPr lang="da-DK" dirty="0"/>
          </a:p>
          <a:p>
            <a:r>
              <a:rPr lang="da-DK" dirty="0"/>
              <a:t>Medianvælgeren = midtervælgeren</a:t>
            </a:r>
          </a:p>
          <a:p>
            <a:endParaRPr lang="da-DK" dirty="0"/>
          </a:p>
          <a:p>
            <a:r>
              <a:rPr lang="da-DK" dirty="0"/>
              <a:t>Dvs. de vælgere som kan få stemmebalancen til at tippe fra det ene til det andet parti.</a:t>
            </a:r>
          </a:p>
          <a:p>
            <a:endParaRPr lang="da-DK" dirty="0"/>
          </a:p>
          <a:p>
            <a:r>
              <a:rPr lang="da-DK" dirty="0"/>
              <a:t>Forklarer bedst partiadfærd i to-parti-systemer</a:t>
            </a:r>
          </a:p>
        </p:txBody>
      </p:sp>
    </p:spTree>
    <p:extLst>
      <p:ext uri="{BB962C8B-B14F-4D97-AF65-F5344CB8AC3E}">
        <p14:creationId xmlns:p14="http://schemas.microsoft.com/office/powerpoint/2010/main" val="348368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CC1869-05F4-8CC2-F0CD-8B58945C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Downs Rational choice-model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9E3775C-85FE-2801-F9EB-C46A23338232}"/>
              </a:ext>
            </a:extLst>
          </p:cNvPr>
          <p:cNvSpPr txBox="1"/>
          <p:nvPr/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 err="1"/>
              <a:t>Fokus</a:t>
            </a:r>
            <a:r>
              <a:rPr lang="en-US" sz="2200" dirty="0"/>
              <a:t>: </a:t>
            </a:r>
            <a:r>
              <a:rPr lang="en-US" sz="2200" dirty="0" err="1"/>
              <a:t>hvad</a:t>
            </a:r>
            <a:r>
              <a:rPr lang="en-US" sz="2200" dirty="0"/>
              <a:t> er det </a:t>
            </a:r>
            <a:r>
              <a:rPr lang="en-US" sz="2200" dirty="0" err="1"/>
              <a:t>mest</a:t>
            </a:r>
            <a:r>
              <a:rPr lang="en-US" sz="2200" dirty="0"/>
              <a:t> </a:t>
            </a:r>
            <a:r>
              <a:rPr lang="en-US" sz="2200" dirty="0" err="1"/>
              <a:t>rationelle</a:t>
            </a:r>
            <a:r>
              <a:rPr lang="en-US" sz="2200" dirty="0"/>
              <a:t> (=</a:t>
            </a:r>
            <a:r>
              <a:rPr lang="en-US" sz="2200" dirty="0" err="1"/>
              <a:t>fornuftige</a:t>
            </a:r>
            <a:r>
              <a:rPr lang="en-US" sz="2200" dirty="0"/>
              <a:t>) for </a:t>
            </a:r>
            <a:r>
              <a:rPr lang="en-US" sz="2200" dirty="0" err="1"/>
              <a:t>politikere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vælgere</a:t>
            </a:r>
            <a:r>
              <a:rPr lang="en-US" sz="2200" dirty="0"/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" name="Billede 3" descr="Et billede, der indeholder tekst, skærmbillede, Font/skrifttype&#10;&#10;Automatisk genereret beskrivelse">
            <a:extLst>
              <a:ext uri="{FF2B5EF4-FFF2-40B4-BE49-F238E27FC236}">
                <a16:creationId xmlns:a16="http://schemas.microsoft.com/office/drawing/2014/main" id="{D3C31BEE-5F87-B99F-67BA-BE2FDDDC6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53" y="1965960"/>
            <a:ext cx="9920494" cy="456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3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D9021-3CBE-8AC0-B09C-87094F41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Eksempel på rational </a:t>
            </a:r>
            <a:r>
              <a:rPr lang="da-DK" dirty="0" err="1"/>
              <a:t>choice</a:t>
            </a:r>
            <a:r>
              <a:rPr lang="da-DK" dirty="0"/>
              <a:t>-adfærd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71A4A9-3F61-FFEE-4E6A-A45DB8288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svingstaten Nevada har både Trump og Harris fremlagt deres forslag om at undtage drikkepenge for skattepligt </a:t>
            </a:r>
          </a:p>
          <a:p>
            <a:endParaRPr lang="da-DK" dirty="0"/>
          </a:p>
          <a:p>
            <a:r>
              <a:rPr lang="da-DK" dirty="0"/>
              <a:t>Hvorfor er det smart? Fordi hver 4. medarbejder i Nevada har et job, hvor der indgår drikkepenge </a:t>
            </a:r>
            <a:r>
              <a:rPr lang="da-DK" dirty="0">
                <a:sym typeface="Wingdings" pitchFamily="2" charset="2"/>
              </a:rPr>
              <a:t> dvs. det vil virkelig gavne mange potentielle medianvælgere med sådan et forslag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567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C0CABB-7D8C-CFB5-9A2B-50E9C8C5B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a-DK" sz="5400"/>
              <a:t>Michigan-modellen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8099C3-FBA9-7C75-F226-A8FA3F175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da-DK" sz="1900" dirty="0"/>
              <a:t>Vælgeradfærd er ikke nødvendigvis rationel </a:t>
            </a:r>
            <a:r>
              <a:rPr lang="da-DK" sz="1900" dirty="0">
                <a:sym typeface="Wingdings" pitchFamily="2" charset="2"/>
              </a:rPr>
              <a:t> den er i højere grad påvirket af </a:t>
            </a:r>
            <a:r>
              <a:rPr lang="da-DK" sz="1900" dirty="0" err="1">
                <a:sym typeface="Wingdings" pitchFamily="2" charset="2"/>
              </a:rPr>
              <a:t>socialpsyokologiske</a:t>
            </a:r>
            <a:r>
              <a:rPr lang="da-DK" sz="1900" dirty="0">
                <a:sym typeface="Wingdings" pitchFamily="2" charset="2"/>
              </a:rPr>
              <a:t> faktorer</a:t>
            </a:r>
          </a:p>
          <a:p>
            <a:endParaRPr lang="da-DK" sz="1900" dirty="0">
              <a:sym typeface="Wingdings" pitchFamily="2" charset="2"/>
            </a:endParaRPr>
          </a:p>
          <a:p>
            <a:r>
              <a:rPr lang="da-DK" sz="1900" dirty="0">
                <a:sym typeface="Wingdings" pitchFamily="2" charset="2"/>
              </a:rPr>
              <a:t>Dvs. individets socialisering i familien, blandt venner og andre sociale arenaer har en stor indflydelse på, hvilket parti vælgeren stemmer på. </a:t>
            </a:r>
          </a:p>
          <a:p>
            <a:pPr marL="0" indent="0">
              <a:buNone/>
            </a:pPr>
            <a:endParaRPr lang="da-DK" sz="1900" dirty="0"/>
          </a:p>
        </p:txBody>
      </p:sp>
      <p:pic>
        <p:nvPicPr>
          <p:cNvPr id="4" name="Billede 3" descr="Et billede, der indeholder tekst, skærmbillede, Font/skrifttype&#10;&#10;Automatisk genereret beskrivelse">
            <a:extLst>
              <a:ext uri="{FF2B5EF4-FFF2-40B4-BE49-F238E27FC236}">
                <a16:creationId xmlns:a16="http://schemas.microsoft.com/office/drawing/2014/main" id="{F2AC085E-7CE1-BDB5-A54A-7AAF64740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789367"/>
            <a:ext cx="6903720" cy="327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9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02428-40A9-6F27-0890-B5DD27E7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Pause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92E87F-1AB2-D784-D121-DC5631CBB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470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493</Words>
  <Application>Microsoft Macintosh PowerPoint</Application>
  <PresentationFormat>Widescreen</PresentationFormat>
  <Paragraphs>79</Paragraphs>
  <Slides>12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Wingdings</vt:lpstr>
      <vt:lpstr>Office-tema</vt:lpstr>
      <vt:lpstr>USA VI: De amerikanske vælgere</vt:lpstr>
      <vt:lpstr>Sten-saks-papir</vt:lpstr>
      <vt:lpstr>Video om ”real swing voters”</vt:lpstr>
      <vt:lpstr>Teorier om parti- og vælgeradfærd</vt:lpstr>
      <vt:lpstr>Downs medianvælgermodel (rational choice)</vt:lpstr>
      <vt:lpstr>Downs Rational choice-model</vt:lpstr>
      <vt:lpstr>Eksempel på rational choice-adfærd</vt:lpstr>
      <vt:lpstr>Michigan-modellen</vt:lpstr>
      <vt:lpstr>Pause</vt:lpstr>
      <vt:lpstr>Svingstater og medianvælgeren</vt:lpstr>
      <vt:lpstr>Svingstater</vt:lpstr>
      <vt:lpstr>Svingstater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Nyvang Kristensen</dc:creator>
  <cp:lastModifiedBy>Sarah Nyvang Kristensen</cp:lastModifiedBy>
  <cp:revision>1</cp:revision>
  <dcterms:created xsi:type="dcterms:W3CDTF">2024-09-06T19:44:11Z</dcterms:created>
  <dcterms:modified xsi:type="dcterms:W3CDTF">2024-09-09T18:39:34Z</dcterms:modified>
</cp:coreProperties>
</file>