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91" r:id="rId3"/>
    <p:sldId id="278" r:id="rId4"/>
    <p:sldId id="286" r:id="rId5"/>
    <p:sldId id="285" r:id="rId6"/>
    <p:sldId id="281" r:id="rId7"/>
    <p:sldId id="282" r:id="rId8"/>
    <p:sldId id="283" r:id="rId9"/>
    <p:sldId id="28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773D90-0670-D04F-96C7-B492AA12123F}" v="275" dt="2024-11-01T07:35:25.6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69615"/>
  </p:normalViewPr>
  <p:slideViewPr>
    <p:cSldViewPr snapToGrid="0">
      <p:cViewPr varScale="1">
        <p:scale>
          <a:sx n="59" d="100"/>
          <a:sy n="59" d="100"/>
        </p:scale>
        <p:origin x="1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Nyvang Kristensen" userId="3994bb8c-92a1-4d4f-852a-f52b84e01100" providerId="ADAL" clId="{D3773D90-0670-D04F-96C7-B492AA12123F}"/>
    <pc:docChg chg="undo custSel addSld delSld modSld sldOrd">
      <pc:chgData name="Sarah Nyvang Kristensen" userId="3994bb8c-92a1-4d4f-852a-f52b84e01100" providerId="ADAL" clId="{D3773D90-0670-D04F-96C7-B492AA12123F}" dt="2024-11-01T07:19:32.872" v="2629" actId="20577"/>
      <pc:docMkLst>
        <pc:docMk/>
      </pc:docMkLst>
      <pc:sldChg chg="modSp mod">
        <pc:chgData name="Sarah Nyvang Kristensen" userId="3994bb8c-92a1-4d4f-852a-f52b84e01100" providerId="ADAL" clId="{D3773D90-0670-D04F-96C7-B492AA12123F}" dt="2024-10-29T12:25:15.593" v="2430" actId="20577"/>
        <pc:sldMkLst>
          <pc:docMk/>
          <pc:sldMk cId="391687500" sldId="256"/>
        </pc:sldMkLst>
        <pc:spChg chg="mod">
          <ac:chgData name="Sarah Nyvang Kristensen" userId="3994bb8c-92a1-4d4f-852a-f52b84e01100" providerId="ADAL" clId="{D3773D90-0670-D04F-96C7-B492AA12123F}" dt="2024-10-10T08:20:45.925" v="45" actId="20577"/>
          <ac:spMkLst>
            <pc:docMk/>
            <pc:sldMk cId="391687500" sldId="256"/>
            <ac:spMk id="2" creationId="{63833675-59D0-CDE4-C256-C8C8FDB8114E}"/>
          </ac:spMkLst>
        </pc:spChg>
        <pc:spChg chg="mod">
          <ac:chgData name="Sarah Nyvang Kristensen" userId="3994bb8c-92a1-4d4f-852a-f52b84e01100" providerId="ADAL" clId="{D3773D90-0670-D04F-96C7-B492AA12123F}" dt="2024-10-29T12:25:15.593" v="2430" actId="20577"/>
          <ac:spMkLst>
            <pc:docMk/>
            <pc:sldMk cId="391687500" sldId="256"/>
            <ac:spMk id="3" creationId="{1D8ECC3E-1053-CE34-64BF-074B275281C2}"/>
          </ac:spMkLst>
        </pc:spChg>
      </pc:sldChg>
      <pc:sldChg chg="del">
        <pc:chgData name="Sarah Nyvang Kristensen" userId="3994bb8c-92a1-4d4f-852a-f52b84e01100" providerId="ADAL" clId="{D3773D90-0670-D04F-96C7-B492AA12123F}" dt="2024-10-10T08:24:12.058" v="122" actId="2696"/>
        <pc:sldMkLst>
          <pc:docMk/>
          <pc:sldMk cId="3486915767" sldId="268"/>
        </pc:sldMkLst>
      </pc:sldChg>
      <pc:sldChg chg="add del">
        <pc:chgData name="Sarah Nyvang Kristensen" userId="3994bb8c-92a1-4d4f-852a-f52b84e01100" providerId="ADAL" clId="{D3773D90-0670-D04F-96C7-B492AA12123F}" dt="2024-10-29T11:54:20.410" v="1713" actId="2696"/>
        <pc:sldMkLst>
          <pc:docMk/>
          <pc:sldMk cId="3671636975" sldId="268"/>
        </pc:sldMkLst>
      </pc:sldChg>
      <pc:sldChg chg="del">
        <pc:chgData name="Sarah Nyvang Kristensen" userId="3994bb8c-92a1-4d4f-852a-f52b84e01100" providerId="ADAL" clId="{D3773D90-0670-D04F-96C7-B492AA12123F}" dt="2024-10-10T08:36:39.544" v="852" actId="2696"/>
        <pc:sldMkLst>
          <pc:docMk/>
          <pc:sldMk cId="200070187" sldId="269"/>
        </pc:sldMkLst>
      </pc:sldChg>
      <pc:sldChg chg="del">
        <pc:chgData name="Sarah Nyvang Kristensen" userId="3994bb8c-92a1-4d4f-852a-f52b84e01100" providerId="ADAL" clId="{D3773D90-0670-D04F-96C7-B492AA12123F}" dt="2024-10-10T08:43:09.228" v="992" actId="2696"/>
        <pc:sldMkLst>
          <pc:docMk/>
          <pc:sldMk cId="4021793388" sldId="270"/>
        </pc:sldMkLst>
      </pc:sldChg>
      <pc:sldChg chg="del">
        <pc:chgData name="Sarah Nyvang Kristensen" userId="3994bb8c-92a1-4d4f-852a-f52b84e01100" providerId="ADAL" clId="{D3773D90-0670-D04F-96C7-B492AA12123F}" dt="2024-10-10T08:24:12.079" v="123" actId="2696"/>
        <pc:sldMkLst>
          <pc:docMk/>
          <pc:sldMk cId="2269938564" sldId="271"/>
        </pc:sldMkLst>
      </pc:sldChg>
      <pc:sldChg chg="add del">
        <pc:chgData name="Sarah Nyvang Kristensen" userId="3994bb8c-92a1-4d4f-852a-f52b84e01100" providerId="ADAL" clId="{D3773D90-0670-D04F-96C7-B492AA12123F}" dt="2024-10-29T11:54:20.787" v="1714" actId="2696"/>
        <pc:sldMkLst>
          <pc:docMk/>
          <pc:sldMk cId="2511552845" sldId="271"/>
        </pc:sldMkLst>
      </pc:sldChg>
      <pc:sldChg chg="del">
        <pc:chgData name="Sarah Nyvang Kristensen" userId="3994bb8c-92a1-4d4f-852a-f52b84e01100" providerId="ADAL" clId="{D3773D90-0670-D04F-96C7-B492AA12123F}" dt="2024-10-10T08:46:56.292" v="1177" actId="2696"/>
        <pc:sldMkLst>
          <pc:docMk/>
          <pc:sldMk cId="1134168085" sldId="272"/>
        </pc:sldMkLst>
      </pc:sldChg>
      <pc:sldChg chg="del">
        <pc:chgData name="Sarah Nyvang Kristensen" userId="3994bb8c-92a1-4d4f-852a-f52b84e01100" providerId="ADAL" clId="{D3773D90-0670-D04F-96C7-B492AA12123F}" dt="2024-10-10T08:24:12.094" v="124" actId="2696"/>
        <pc:sldMkLst>
          <pc:docMk/>
          <pc:sldMk cId="696447190" sldId="273"/>
        </pc:sldMkLst>
      </pc:sldChg>
      <pc:sldChg chg="add del">
        <pc:chgData name="Sarah Nyvang Kristensen" userId="3994bb8c-92a1-4d4f-852a-f52b84e01100" providerId="ADAL" clId="{D3773D90-0670-D04F-96C7-B492AA12123F}" dt="2024-10-10T08:25:13.235" v="128" actId="2696"/>
        <pc:sldMkLst>
          <pc:docMk/>
          <pc:sldMk cId="3221343665" sldId="273"/>
        </pc:sldMkLst>
      </pc:sldChg>
      <pc:sldChg chg="del">
        <pc:chgData name="Sarah Nyvang Kristensen" userId="3994bb8c-92a1-4d4f-852a-f52b84e01100" providerId="ADAL" clId="{D3773D90-0670-D04F-96C7-B492AA12123F}" dt="2024-10-10T08:46:55.538" v="1176" actId="2696"/>
        <pc:sldMkLst>
          <pc:docMk/>
          <pc:sldMk cId="4009524096" sldId="275"/>
        </pc:sldMkLst>
      </pc:sldChg>
      <pc:sldChg chg="add del">
        <pc:chgData name="Sarah Nyvang Kristensen" userId="3994bb8c-92a1-4d4f-852a-f52b84e01100" providerId="ADAL" clId="{D3773D90-0670-D04F-96C7-B492AA12123F}" dt="2024-10-10T08:24:59.649" v="127" actId="2696"/>
        <pc:sldMkLst>
          <pc:docMk/>
          <pc:sldMk cId="1870371922" sldId="276"/>
        </pc:sldMkLst>
      </pc:sldChg>
      <pc:sldChg chg="del">
        <pc:chgData name="Sarah Nyvang Kristensen" userId="3994bb8c-92a1-4d4f-852a-f52b84e01100" providerId="ADAL" clId="{D3773D90-0670-D04F-96C7-B492AA12123F}" dt="2024-10-29T12:27:00.275" v="2435" actId="2696"/>
        <pc:sldMkLst>
          <pc:docMk/>
          <pc:sldMk cId="2100830033" sldId="277"/>
        </pc:sldMkLst>
      </pc:sldChg>
      <pc:sldChg chg="delSp add mod">
        <pc:chgData name="Sarah Nyvang Kristensen" userId="3994bb8c-92a1-4d4f-852a-f52b84e01100" providerId="ADAL" clId="{D3773D90-0670-D04F-96C7-B492AA12123F}" dt="2024-10-10T08:24:24.131" v="126" actId="478"/>
        <pc:sldMkLst>
          <pc:docMk/>
          <pc:sldMk cId="3783042973" sldId="278"/>
        </pc:sldMkLst>
        <pc:spChg chg="del">
          <ac:chgData name="Sarah Nyvang Kristensen" userId="3994bb8c-92a1-4d4f-852a-f52b84e01100" providerId="ADAL" clId="{D3773D90-0670-D04F-96C7-B492AA12123F}" dt="2024-10-10T08:24:24.131" v="126" actId="478"/>
          <ac:spMkLst>
            <pc:docMk/>
            <pc:sldMk cId="3783042973" sldId="278"/>
            <ac:spMk id="6" creationId="{DAC2CAB6-A74D-3E4E-ACB1-CFBA56D0B20B}"/>
          </ac:spMkLst>
        </pc:spChg>
      </pc:sldChg>
      <pc:sldChg chg="add del">
        <pc:chgData name="Sarah Nyvang Kristensen" userId="3994bb8c-92a1-4d4f-852a-f52b84e01100" providerId="ADAL" clId="{D3773D90-0670-D04F-96C7-B492AA12123F}" dt="2024-10-10T08:28:29.738" v="496" actId="2696"/>
        <pc:sldMkLst>
          <pc:docMk/>
          <pc:sldMk cId="2231675557" sldId="279"/>
        </pc:sldMkLst>
      </pc:sldChg>
      <pc:sldChg chg="del">
        <pc:chgData name="Sarah Nyvang Kristensen" userId="3994bb8c-92a1-4d4f-852a-f52b84e01100" providerId="ADAL" clId="{D3773D90-0670-D04F-96C7-B492AA12123F}" dt="2024-10-10T08:23:46.899" v="120" actId="2696"/>
        <pc:sldMkLst>
          <pc:docMk/>
          <pc:sldMk cId="2625266394" sldId="279"/>
        </pc:sldMkLst>
      </pc:sldChg>
      <pc:sldChg chg="modSp del mod">
        <pc:chgData name="Sarah Nyvang Kristensen" userId="3994bb8c-92a1-4d4f-852a-f52b84e01100" providerId="ADAL" clId="{D3773D90-0670-D04F-96C7-B492AA12123F}" dt="2024-10-29T12:26:06.135" v="2433" actId="2696"/>
        <pc:sldMkLst>
          <pc:docMk/>
          <pc:sldMk cId="1117138604" sldId="280"/>
        </pc:sldMkLst>
        <pc:spChg chg="mod">
          <ac:chgData name="Sarah Nyvang Kristensen" userId="3994bb8c-92a1-4d4f-852a-f52b84e01100" providerId="ADAL" clId="{D3773D90-0670-D04F-96C7-B492AA12123F}" dt="2024-10-10T08:47:10.762" v="1189" actId="20577"/>
          <ac:spMkLst>
            <pc:docMk/>
            <pc:sldMk cId="1117138604" sldId="280"/>
            <ac:spMk id="2" creationId="{ADC8F406-2392-E91E-3CC4-FC297198CBB0}"/>
          </ac:spMkLst>
        </pc:spChg>
        <pc:spChg chg="mod">
          <ac:chgData name="Sarah Nyvang Kristensen" userId="3994bb8c-92a1-4d4f-852a-f52b84e01100" providerId="ADAL" clId="{D3773D90-0670-D04F-96C7-B492AA12123F}" dt="2024-10-10T08:47:06.329" v="1178" actId="20577"/>
          <ac:spMkLst>
            <pc:docMk/>
            <pc:sldMk cId="1117138604" sldId="280"/>
            <ac:spMk id="3" creationId="{D10D09FA-5EA6-CE85-B900-69C4B468AF53}"/>
          </ac:spMkLst>
        </pc:spChg>
      </pc:sldChg>
      <pc:sldChg chg="addSp delSp modSp add mod setBg delAnim modAnim">
        <pc:chgData name="Sarah Nyvang Kristensen" userId="3994bb8c-92a1-4d4f-852a-f52b84e01100" providerId="ADAL" clId="{D3773D90-0670-D04F-96C7-B492AA12123F}" dt="2024-10-29T12:27:57.351" v="2447" actId="14100"/>
        <pc:sldMkLst>
          <pc:docMk/>
          <pc:sldMk cId="2157423461" sldId="281"/>
        </pc:sldMkLst>
        <pc:spChg chg="del mod">
          <ac:chgData name="Sarah Nyvang Kristensen" userId="3994bb8c-92a1-4d4f-852a-f52b84e01100" providerId="ADAL" clId="{D3773D90-0670-D04F-96C7-B492AA12123F}" dt="2024-10-10T08:32:16.668" v="689" actId="478"/>
          <ac:spMkLst>
            <pc:docMk/>
            <pc:sldMk cId="2157423461" sldId="281"/>
            <ac:spMk id="2" creationId="{E5F1A6ED-7B3C-FF42-B2C2-4D45B21AE35D}"/>
          </ac:spMkLst>
        </pc:spChg>
        <pc:spChg chg="mod">
          <ac:chgData name="Sarah Nyvang Kristensen" userId="3994bb8c-92a1-4d4f-852a-f52b84e01100" providerId="ADAL" clId="{D3773D90-0670-D04F-96C7-B492AA12123F}" dt="2024-10-29T12:27:57.351" v="2447" actId="14100"/>
          <ac:spMkLst>
            <pc:docMk/>
            <pc:sldMk cId="2157423461" sldId="281"/>
            <ac:spMk id="3" creationId="{EB2B203E-CB09-ED4F-99E8-BA1A5ED3F8C7}"/>
          </ac:spMkLst>
        </pc:spChg>
        <pc:spChg chg="add mod">
          <ac:chgData name="Sarah Nyvang Kristensen" userId="3994bb8c-92a1-4d4f-852a-f52b84e01100" providerId="ADAL" clId="{D3773D90-0670-D04F-96C7-B492AA12123F}" dt="2024-10-10T08:32:16.692" v="690" actId="20577"/>
          <ac:spMkLst>
            <pc:docMk/>
            <pc:sldMk cId="2157423461" sldId="281"/>
            <ac:spMk id="7" creationId="{98E57957-E809-6883-9C23-9B45321DD400}"/>
          </ac:spMkLst>
        </pc:spChg>
        <pc:spChg chg="del mod">
          <ac:chgData name="Sarah Nyvang Kristensen" userId="3994bb8c-92a1-4d4f-852a-f52b84e01100" providerId="ADAL" clId="{D3773D90-0670-D04F-96C7-B492AA12123F}" dt="2024-10-29T12:27:50.473" v="2445" actId="478"/>
          <ac:spMkLst>
            <pc:docMk/>
            <pc:sldMk cId="2157423461" sldId="281"/>
            <ac:spMk id="8" creationId="{E20F1948-25DC-B06F-BEED-22560C204C9F}"/>
          </ac:spMkLst>
        </pc:spChg>
        <pc:spChg chg="add del mod">
          <ac:chgData name="Sarah Nyvang Kristensen" userId="3994bb8c-92a1-4d4f-852a-f52b84e01100" providerId="ADAL" clId="{D3773D90-0670-D04F-96C7-B492AA12123F}" dt="2024-10-29T12:27:52.451" v="2446" actId="478"/>
          <ac:spMkLst>
            <pc:docMk/>
            <pc:sldMk cId="2157423461" sldId="281"/>
            <ac:spMk id="10" creationId="{9207B6E6-7B6D-CF2F-C0FD-1AC1FE448661}"/>
          </ac:spMkLst>
        </pc:spChg>
      </pc:sldChg>
      <pc:sldChg chg="addSp delSp modSp add mod setBg delAnim modAnim delDesignElem">
        <pc:chgData name="Sarah Nyvang Kristensen" userId="3994bb8c-92a1-4d4f-852a-f52b84e01100" providerId="ADAL" clId="{D3773D90-0670-D04F-96C7-B492AA12123F}" dt="2024-10-29T12:27:48.093" v="2444" actId="478"/>
        <pc:sldMkLst>
          <pc:docMk/>
          <pc:sldMk cId="777187306" sldId="282"/>
        </pc:sldMkLst>
        <pc:spChg chg="del mod">
          <ac:chgData name="Sarah Nyvang Kristensen" userId="3994bb8c-92a1-4d4f-852a-f52b84e01100" providerId="ADAL" clId="{D3773D90-0670-D04F-96C7-B492AA12123F}" dt="2024-10-10T08:35:36.785" v="799" actId="478"/>
          <ac:spMkLst>
            <pc:docMk/>
            <pc:sldMk cId="777187306" sldId="282"/>
            <ac:spMk id="2" creationId="{8E8A8BD6-B88C-F54C-8224-E286B3E11119}"/>
          </ac:spMkLst>
        </pc:spChg>
        <pc:spChg chg="mod">
          <ac:chgData name="Sarah Nyvang Kristensen" userId="3994bb8c-92a1-4d4f-852a-f52b84e01100" providerId="ADAL" clId="{D3773D90-0670-D04F-96C7-B492AA12123F}" dt="2024-10-29T12:27:40.278" v="2440" actId="14100"/>
          <ac:spMkLst>
            <pc:docMk/>
            <pc:sldMk cId="777187306" sldId="282"/>
            <ac:spMk id="3" creationId="{CA515C1C-BC7C-D44B-8CC3-B6F48C21CC30}"/>
          </ac:spMkLst>
        </pc:spChg>
        <pc:spChg chg="add del mod">
          <ac:chgData name="Sarah Nyvang Kristensen" userId="3994bb8c-92a1-4d4f-852a-f52b84e01100" providerId="ADAL" clId="{D3773D90-0670-D04F-96C7-B492AA12123F}" dt="2024-10-29T12:27:35.829" v="2439" actId="478"/>
          <ac:spMkLst>
            <pc:docMk/>
            <pc:sldMk cId="777187306" sldId="282"/>
            <ac:spMk id="6" creationId="{A8DD02F4-3754-A1B4-F675-28FE31FF7CE2}"/>
          </ac:spMkLst>
        </pc:spChg>
        <pc:spChg chg="del">
          <ac:chgData name="Sarah Nyvang Kristensen" userId="3994bb8c-92a1-4d4f-852a-f52b84e01100" providerId="ADAL" clId="{D3773D90-0670-D04F-96C7-B492AA12123F}" dt="2024-10-10T08:20:34.464" v="1"/>
          <ac:spMkLst>
            <pc:docMk/>
            <pc:sldMk cId="777187306" sldId="282"/>
            <ac:spMk id="7" creationId="{B1595A09-E336-4D1B-9B3A-06A2287A54E2}"/>
          </ac:spMkLst>
        </pc:spChg>
        <pc:spChg chg="del mod">
          <ac:chgData name="Sarah Nyvang Kristensen" userId="3994bb8c-92a1-4d4f-852a-f52b84e01100" providerId="ADAL" clId="{D3773D90-0670-D04F-96C7-B492AA12123F}" dt="2024-10-29T12:27:48.093" v="2444" actId="478"/>
          <ac:spMkLst>
            <pc:docMk/>
            <pc:sldMk cId="777187306" sldId="282"/>
            <ac:spMk id="11" creationId="{4B5816F7-9A1D-A5AA-9469-DB5EF256FF7B}"/>
          </ac:spMkLst>
        </pc:spChg>
        <pc:spChg chg="del">
          <ac:chgData name="Sarah Nyvang Kristensen" userId="3994bb8c-92a1-4d4f-852a-f52b84e01100" providerId="ADAL" clId="{D3773D90-0670-D04F-96C7-B492AA12123F}" dt="2024-10-10T08:20:34.464" v="1"/>
          <ac:spMkLst>
            <pc:docMk/>
            <pc:sldMk cId="777187306" sldId="282"/>
            <ac:spMk id="12" creationId="{3540989C-C7B8-473B-BF87-6F2DA6A90006}"/>
          </ac:spMkLst>
        </pc:spChg>
        <pc:picChg chg="add del">
          <ac:chgData name="Sarah Nyvang Kristensen" userId="3994bb8c-92a1-4d4f-852a-f52b84e01100" providerId="ADAL" clId="{D3773D90-0670-D04F-96C7-B492AA12123F}" dt="2024-10-29T12:27:45.644" v="2443" actId="478"/>
          <ac:picMkLst>
            <pc:docMk/>
            <pc:sldMk cId="777187306" sldId="282"/>
            <ac:picMk id="5" creationId="{41154D54-72C7-F542-843E-9BF066719F0C}"/>
          </ac:picMkLst>
        </pc:picChg>
      </pc:sldChg>
      <pc:sldChg chg="addSp delSp modSp add mod setBg delAnim modAnim">
        <pc:chgData name="Sarah Nyvang Kristensen" userId="3994bb8c-92a1-4d4f-852a-f52b84e01100" providerId="ADAL" clId="{D3773D90-0670-D04F-96C7-B492AA12123F}" dt="2024-10-29T12:27:33.284" v="2438" actId="14100"/>
        <pc:sldMkLst>
          <pc:docMk/>
          <pc:sldMk cId="323279174" sldId="283"/>
        </pc:sldMkLst>
        <pc:spChg chg="del mod">
          <ac:chgData name="Sarah Nyvang Kristensen" userId="3994bb8c-92a1-4d4f-852a-f52b84e01100" providerId="ADAL" clId="{D3773D90-0670-D04F-96C7-B492AA12123F}" dt="2024-10-10T08:43:38.319" v="996" actId="478"/>
          <ac:spMkLst>
            <pc:docMk/>
            <pc:sldMk cId="323279174" sldId="283"/>
            <ac:spMk id="2" creationId="{AEFB9CD0-520A-264D-B09A-F5A916255654}"/>
          </ac:spMkLst>
        </pc:spChg>
        <pc:spChg chg="mod">
          <ac:chgData name="Sarah Nyvang Kristensen" userId="3994bb8c-92a1-4d4f-852a-f52b84e01100" providerId="ADAL" clId="{D3773D90-0670-D04F-96C7-B492AA12123F}" dt="2024-10-29T12:27:33.284" v="2438" actId="14100"/>
          <ac:spMkLst>
            <pc:docMk/>
            <pc:sldMk cId="323279174" sldId="283"/>
            <ac:spMk id="3" creationId="{DC8CF431-946F-7444-BFDE-C06AE0724057}"/>
          </ac:spMkLst>
        </pc:spChg>
        <pc:spChg chg="del mod">
          <ac:chgData name="Sarah Nyvang Kristensen" userId="3994bb8c-92a1-4d4f-852a-f52b84e01100" providerId="ADAL" clId="{D3773D90-0670-D04F-96C7-B492AA12123F}" dt="2024-10-29T12:27:28.502" v="2437" actId="478"/>
          <ac:spMkLst>
            <pc:docMk/>
            <pc:sldMk cId="323279174" sldId="283"/>
            <ac:spMk id="7" creationId="{A5664665-E59E-2577-6D21-0AAD1C22A586}"/>
          </ac:spMkLst>
        </pc:spChg>
        <pc:spChg chg="add del mod">
          <ac:chgData name="Sarah Nyvang Kristensen" userId="3994bb8c-92a1-4d4f-852a-f52b84e01100" providerId="ADAL" clId="{D3773D90-0670-D04F-96C7-B492AA12123F}" dt="2024-10-29T12:27:27.444" v="2436" actId="478"/>
          <ac:spMkLst>
            <pc:docMk/>
            <pc:sldMk cId="323279174" sldId="283"/>
            <ac:spMk id="9" creationId="{B9D82FF9-7190-7361-BC21-80941B5740CD}"/>
          </ac:spMkLst>
        </pc:spChg>
        <pc:picChg chg="del">
          <ac:chgData name="Sarah Nyvang Kristensen" userId="3994bb8c-92a1-4d4f-852a-f52b84e01100" providerId="ADAL" clId="{D3773D90-0670-D04F-96C7-B492AA12123F}" dt="2024-10-10T08:22:36.389" v="117" actId="478"/>
          <ac:picMkLst>
            <pc:docMk/>
            <pc:sldMk cId="323279174" sldId="283"/>
            <ac:picMk id="4" creationId="{F3763A53-4E11-7B46-8607-F437DFEE3C60}"/>
          </ac:picMkLst>
        </pc:picChg>
      </pc:sldChg>
      <pc:sldChg chg="add mod modShow">
        <pc:chgData name="Sarah Nyvang Kristensen" userId="3994bb8c-92a1-4d4f-852a-f52b84e01100" providerId="ADAL" clId="{D3773D90-0670-D04F-96C7-B492AA12123F}" dt="2024-10-29T12:25:33.281" v="2431" actId="729"/>
        <pc:sldMkLst>
          <pc:docMk/>
          <pc:sldMk cId="2557692149" sldId="284"/>
        </pc:sldMkLst>
      </pc:sldChg>
      <pc:sldChg chg="modSp add mod ord modShow">
        <pc:chgData name="Sarah Nyvang Kristensen" userId="3994bb8c-92a1-4d4f-852a-f52b84e01100" providerId="ADAL" clId="{D3773D90-0670-D04F-96C7-B492AA12123F}" dt="2024-10-29T12:30:56.425" v="2450" actId="729"/>
        <pc:sldMkLst>
          <pc:docMk/>
          <pc:sldMk cId="3658436235" sldId="285"/>
        </pc:sldMkLst>
        <pc:graphicFrameChg chg="modGraphic">
          <ac:chgData name="Sarah Nyvang Kristensen" userId="3994bb8c-92a1-4d4f-852a-f52b84e01100" providerId="ADAL" clId="{D3773D90-0670-D04F-96C7-B492AA12123F}" dt="2024-10-29T12:21:44.567" v="2427" actId="14734"/>
          <ac:graphicFrameMkLst>
            <pc:docMk/>
            <pc:sldMk cId="3658436235" sldId="285"/>
            <ac:graphicFrameMk id="6" creationId="{08BAE6F8-7BA3-229A-92CA-57A1313FA7E6}"/>
          </ac:graphicFrameMkLst>
        </pc:graphicFrameChg>
      </pc:sldChg>
      <pc:sldChg chg="add del">
        <pc:chgData name="Sarah Nyvang Kristensen" userId="3994bb8c-92a1-4d4f-852a-f52b84e01100" providerId="ADAL" clId="{D3773D90-0670-D04F-96C7-B492AA12123F}" dt="2024-10-10T08:23:06.814" v="119" actId="2696"/>
        <pc:sldMkLst>
          <pc:docMk/>
          <pc:sldMk cId="2087356534" sldId="286"/>
        </pc:sldMkLst>
      </pc:sldChg>
      <pc:sldChg chg="addSp modSp new add del mod modNotesTx">
        <pc:chgData name="Sarah Nyvang Kristensen" userId="3994bb8c-92a1-4d4f-852a-f52b84e01100" providerId="ADAL" clId="{D3773D90-0670-D04F-96C7-B492AA12123F}" dt="2024-10-29T12:30:13.469" v="2448" actId="1076"/>
        <pc:sldMkLst>
          <pc:docMk/>
          <pc:sldMk cId="2098119305" sldId="286"/>
        </pc:sldMkLst>
        <pc:spChg chg="mod">
          <ac:chgData name="Sarah Nyvang Kristensen" userId="3994bb8c-92a1-4d4f-852a-f52b84e01100" providerId="ADAL" clId="{D3773D90-0670-D04F-96C7-B492AA12123F}" dt="2024-10-29T11:55:25.810" v="1752" actId="20577"/>
          <ac:spMkLst>
            <pc:docMk/>
            <pc:sldMk cId="2098119305" sldId="286"/>
            <ac:spMk id="2" creationId="{E5816482-8840-04C1-8EFA-D0B712BA315B}"/>
          </ac:spMkLst>
        </pc:spChg>
        <pc:spChg chg="mod">
          <ac:chgData name="Sarah Nyvang Kristensen" userId="3994bb8c-92a1-4d4f-852a-f52b84e01100" providerId="ADAL" clId="{D3773D90-0670-D04F-96C7-B492AA12123F}" dt="2024-10-29T12:30:13.469" v="2448" actId="1076"/>
          <ac:spMkLst>
            <pc:docMk/>
            <pc:sldMk cId="2098119305" sldId="286"/>
            <ac:spMk id="3" creationId="{74C1D3AD-F393-EBD3-5ECC-A1FE81C4B2E0}"/>
          </ac:spMkLst>
        </pc:spChg>
        <pc:picChg chg="add mod">
          <ac:chgData name="Sarah Nyvang Kristensen" userId="3994bb8c-92a1-4d4f-852a-f52b84e01100" providerId="ADAL" clId="{D3773D90-0670-D04F-96C7-B492AA12123F}" dt="2024-10-10T08:48:23.387" v="1191" actId="1076"/>
          <ac:picMkLst>
            <pc:docMk/>
            <pc:sldMk cId="2098119305" sldId="286"/>
            <ac:picMk id="4" creationId="{2F1AA807-A244-E2E7-42C3-190DC3509FD6}"/>
          </ac:picMkLst>
        </pc:picChg>
      </pc:sldChg>
      <pc:sldChg chg="modSp new del mod modShow">
        <pc:chgData name="Sarah Nyvang Kristensen" userId="3994bb8c-92a1-4d4f-852a-f52b84e01100" providerId="ADAL" clId="{D3773D90-0670-D04F-96C7-B492AA12123F}" dt="2024-10-29T12:25:36.857" v="2432" actId="2696"/>
        <pc:sldMkLst>
          <pc:docMk/>
          <pc:sldMk cId="736151905" sldId="287"/>
        </pc:sldMkLst>
        <pc:spChg chg="mod">
          <ac:chgData name="Sarah Nyvang Kristensen" userId="3994bb8c-92a1-4d4f-852a-f52b84e01100" providerId="ADAL" clId="{D3773D90-0670-D04F-96C7-B492AA12123F}" dt="2024-10-10T08:41:51.307" v="936" actId="20577"/>
          <ac:spMkLst>
            <pc:docMk/>
            <pc:sldMk cId="736151905" sldId="287"/>
            <ac:spMk id="2" creationId="{666B10E0-092F-87B5-64DD-9BE6C95EA1FC}"/>
          </ac:spMkLst>
        </pc:spChg>
        <pc:spChg chg="mod">
          <ac:chgData name="Sarah Nyvang Kristensen" userId="3994bb8c-92a1-4d4f-852a-f52b84e01100" providerId="ADAL" clId="{D3773D90-0670-D04F-96C7-B492AA12123F}" dt="2024-10-10T08:43:00.383" v="990" actId="20577"/>
          <ac:spMkLst>
            <pc:docMk/>
            <pc:sldMk cId="736151905" sldId="287"/>
            <ac:spMk id="3" creationId="{36F1D53B-F5F4-7C96-3351-5C3261ECB184}"/>
          </ac:spMkLst>
        </pc:spChg>
        <pc:spChg chg="mod">
          <ac:chgData name="Sarah Nyvang Kristensen" userId="3994bb8c-92a1-4d4f-852a-f52b84e01100" providerId="ADAL" clId="{D3773D90-0670-D04F-96C7-B492AA12123F}" dt="2024-10-10T08:43:03.150" v="991" actId="20577"/>
          <ac:spMkLst>
            <pc:docMk/>
            <pc:sldMk cId="736151905" sldId="287"/>
            <ac:spMk id="4" creationId="{5F5FB832-EB9E-6C1B-6AE7-420D06873D42}"/>
          </ac:spMkLst>
        </pc:spChg>
      </pc:sldChg>
      <pc:sldChg chg="add del">
        <pc:chgData name="Sarah Nyvang Kristensen" userId="3994bb8c-92a1-4d4f-852a-f52b84e01100" providerId="ADAL" clId="{D3773D90-0670-D04F-96C7-B492AA12123F}" dt="2024-10-10T08:23:03.661" v="118" actId="2696"/>
        <pc:sldMkLst>
          <pc:docMk/>
          <pc:sldMk cId="968102555" sldId="287"/>
        </pc:sldMkLst>
      </pc:sldChg>
      <pc:sldChg chg="addSp delSp modSp new del mod">
        <pc:chgData name="Sarah Nyvang Kristensen" userId="3994bb8c-92a1-4d4f-852a-f52b84e01100" providerId="ADAL" clId="{D3773D90-0670-D04F-96C7-B492AA12123F}" dt="2024-10-29T12:30:50.113" v="2449" actId="2696"/>
        <pc:sldMkLst>
          <pc:docMk/>
          <pc:sldMk cId="1000688694" sldId="288"/>
        </pc:sldMkLst>
        <pc:spChg chg="mod">
          <ac:chgData name="Sarah Nyvang Kristensen" userId="3994bb8c-92a1-4d4f-852a-f52b84e01100" providerId="ADAL" clId="{D3773D90-0670-D04F-96C7-B492AA12123F}" dt="2024-10-10T08:49:14.372" v="1252" actId="20577"/>
          <ac:spMkLst>
            <pc:docMk/>
            <pc:sldMk cId="1000688694" sldId="288"/>
            <ac:spMk id="2" creationId="{295A289A-2B88-BCC2-0683-747EA45495D1}"/>
          </ac:spMkLst>
        </pc:spChg>
        <pc:spChg chg="del mod">
          <ac:chgData name="Sarah Nyvang Kristensen" userId="3994bb8c-92a1-4d4f-852a-f52b84e01100" providerId="ADAL" clId="{D3773D90-0670-D04F-96C7-B492AA12123F}" dt="2024-10-10T08:49:22.649" v="1254"/>
          <ac:spMkLst>
            <pc:docMk/>
            <pc:sldMk cId="1000688694" sldId="288"/>
            <ac:spMk id="3" creationId="{55A982A9-AA67-6D6B-9B73-C9BF5A28420D}"/>
          </ac:spMkLst>
        </pc:spChg>
        <pc:spChg chg="add mod">
          <ac:chgData name="Sarah Nyvang Kristensen" userId="3994bb8c-92a1-4d4f-852a-f52b84e01100" providerId="ADAL" clId="{D3773D90-0670-D04F-96C7-B492AA12123F}" dt="2024-10-10T08:55:30.963" v="1674" actId="14100"/>
          <ac:spMkLst>
            <pc:docMk/>
            <pc:sldMk cId="1000688694" sldId="288"/>
            <ac:spMk id="7" creationId="{544DBD18-555C-B5AA-BBAA-90A7B09EE7B9}"/>
          </ac:spMkLst>
        </pc:spChg>
        <pc:graphicFrameChg chg="add mod modGraphic">
          <ac:chgData name="Sarah Nyvang Kristensen" userId="3994bb8c-92a1-4d4f-852a-f52b84e01100" providerId="ADAL" clId="{D3773D90-0670-D04F-96C7-B492AA12123F}" dt="2024-10-10T08:55:36.888" v="1676" actId="14100"/>
          <ac:graphicFrameMkLst>
            <pc:docMk/>
            <pc:sldMk cId="1000688694" sldId="288"/>
            <ac:graphicFrameMk id="5" creationId="{D47DBA42-5DE8-3CA0-BF98-F729E7B299A8}"/>
          </ac:graphicFrameMkLst>
        </pc:graphicFrameChg>
        <pc:picChg chg="add del mod">
          <ac:chgData name="Sarah Nyvang Kristensen" userId="3994bb8c-92a1-4d4f-852a-f52b84e01100" providerId="ADAL" clId="{D3773D90-0670-D04F-96C7-B492AA12123F}" dt="2024-10-10T08:55:04.837" v="1595" actId="478"/>
          <ac:picMkLst>
            <pc:docMk/>
            <pc:sldMk cId="1000688694" sldId="288"/>
            <ac:picMk id="4" creationId="{A8306E93-E342-17A0-3A81-155CAE172708}"/>
          </ac:picMkLst>
        </pc:picChg>
      </pc:sldChg>
      <pc:sldChg chg="modSp new del mod">
        <pc:chgData name="Sarah Nyvang Kristensen" userId="3994bb8c-92a1-4d4f-852a-f52b84e01100" providerId="ADAL" clId="{D3773D90-0670-D04F-96C7-B492AA12123F}" dt="2024-10-25T10:50:26.393" v="1689" actId="2696"/>
        <pc:sldMkLst>
          <pc:docMk/>
          <pc:sldMk cId="2448901071" sldId="289"/>
        </pc:sldMkLst>
        <pc:spChg chg="mod">
          <ac:chgData name="Sarah Nyvang Kristensen" userId="3994bb8c-92a1-4d4f-852a-f52b84e01100" providerId="ADAL" clId="{D3773D90-0670-D04F-96C7-B492AA12123F}" dt="2024-10-25T10:49:28.544" v="1687" actId="20577"/>
          <ac:spMkLst>
            <pc:docMk/>
            <pc:sldMk cId="2448901071" sldId="289"/>
            <ac:spMk id="2" creationId="{B02BCC43-01A0-0781-2CC2-AD5E776A6A9E}"/>
          </ac:spMkLst>
        </pc:spChg>
      </pc:sldChg>
      <pc:sldChg chg="modSp add del mod">
        <pc:chgData name="Sarah Nyvang Kristensen" userId="3994bb8c-92a1-4d4f-852a-f52b84e01100" providerId="ADAL" clId="{D3773D90-0670-D04F-96C7-B492AA12123F}" dt="2024-10-29T12:26:30.028" v="2434" actId="2696"/>
        <pc:sldMkLst>
          <pc:docMk/>
          <pc:sldMk cId="3504444817" sldId="290"/>
        </pc:sldMkLst>
        <pc:spChg chg="mod">
          <ac:chgData name="Sarah Nyvang Kristensen" userId="3994bb8c-92a1-4d4f-852a-f52b84e01100" providerId="ADAL" clId="{D3773D90-0670-D04F-96C7-B492AA12123F}" dt="2024-10-25T10:50:31.087" v="1696" actId="20577"/>
          <ac:spMkLst>
            <pc:docMk/>
            <pc:sldMk cId="3504444817" sldId="290"/>
            <ac:spMk id="2" creationId="{5406B611-73C5-4E5B-4698-4C12D02B274A}"/>
          </ac:spMkLst>
        </pc:spChg>
        <pc:spChg chg="mod">
          <ac:chgData name="Sarah Nyvang Kristensen" userId="3994bb8c-92a1-4d4f-852a-f52b84e01100" providerId="ADAL" clId="{D3773D90-0670-D04F-96C7-B492AA12123F}" dt="2024-10-25T10:50:35.974" v="1705" actId="20577"/>
          <ac:spMkLst>
            <pc:docMk/>
            <pc:sldMk cId="3504444817" sldId="290"/>
            <ac:spMk id="3" creationId="{96C47151-EFF8-35D3-CBA0-FED08EC6E3CC}"/>
          </ac:spMkLst>
        </pc:spChg>
      </pc:sldChg>
      <pc:sldChg chg="add modNotesTx">
        <pc:chgData name="Sarah Nyvang Kristensen" userId="3994bb8c-92a1-4d4f-852a-f52b84e01100" providerId="ADAL" clId="{D3773D90-0670-D04F-96C7-B492AA12123F}" dt="2024-11-01T07:19:32.872" v="2629" actId="20577"/>
        <pc:sldMkLst>
          <pc:docMk/>
          <pc:sldMk cId="1623556130" sldId="291"/>
        </pc:sldMkLst>
      </pc:sldChg>
      <pc:sldChg chg="new del">
        <pc:chgData name="Sarah Nyvang Kristensen" userId="3994bb8c-92a1-4d4f-852a-f52b84e01100" providerId="ADAL" clId="{D3773D90-0670-D04F-96C7-B492AA12123F}" dt="2024-10-29T11:54:16.535" v="1710" actId="2696"/>
        <pc:sldMkLst>
          <pc:docMk/>
          <pc:sldMk cId="956186856" sldId="29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412E9F-5F8F-4033-8684-A09A946FD7D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2DFEE7-C7D7-497C-A160-B3889360BF35}">
      <dgm:prSet/>
      <dgm:spPr/>
      <dgm:t>
        <a:bodyPr/>
        <a:lstStyle/>
        <a:p>
          <a:r>
            <a:rPr lang="da-DK" i="1" dirty="0"/>
            <a:t>Konservatismens fader</a:t>
          </a:r>
          <a:endParaRPr lang="en-US" dirty="0"/>
        </a:p>
      </dgm:t>
    </dgm:pt>
    <dgm:pt modelId="{A4E8B3BD-87E4-486E-80F2-7AFC63A2724F}" type="parTrans" cxnId="{FEEE8931-FF65-4F45-8859-4A487CA6B325}">
      <dgm:prSet/>
      <dgm:spPr/>
      <dgm:t>
        <a:bodyPr/>
        <a:lstStyle/>
        <a:p>
          <a:endParaRPr lang="en-US"/>
        </a:p>
      </dgm:t>
    </dgm:pt>
    <dgm:pt modelId="{BE943BAA-87E4-4F24-B507-7B66D5D57D04}" type="sibTrans" cxnId="{FEEE8931-FF65-4F45-8859-4A487CA6B325}">
      <dgm:prSet/>
      <dgm:spPr/>
      <dgm:t>
        <a:bodyPr/>
        <a:lstStyle/>
        <a:p>
          <a:endParaRPr lang="en-US"/>
        </a:p>
      </dgm:t>
    </dgm:pt>
    <dgm:pt modelId="{45A7B9D6-1224-4FC2-A7E6-1D1A6F3D21C6}">
      <dgm:prSet/>
      <dgm:spPr/>
      <dgm:t>
        <a:bodyPr/>
        <a:lstStyle/>
        <a:p>
          <a:r>
            <a:rPr lang="da-DK" i="1" dirty="0"/>
            <a:t>Opgør med liberalismens progressive (fremadskuende) ideologi.</a:t>
          </a:r>
          <a:endParaRPr lang="en-US" dirty="0"/>
        </a:p>
      </dgm:t>
    </dgm:pt>
    <dgm:pt modelId="{9B494A41-EF4C-44D6-A0F2-65E0805A5A8A}" type="parTrans" cxnId="{4D824E20-6BB1-4378-BD51-73A35AB975D5}">
      <dgm:prSet/>
      <dgm:spPr/>
      <dgm:t>
        <a:bodyPr/>
        <a:lstStyle/>
        <a:p>
          <a:endParaRPr lang="en-US"/>
        </a:p>
      </dgm:t>
    </dgm:pt>
    <dgm:pt modelId="{E3A7BA4C-81DF-461A-A330-A030D4795417}" type="sibTrans" cxnId="{4D824E20-6BB1-4378-BD51-73A35AB975D5}">
      <dgm:prSet/>
      <dgm:spPr/>
      <dgm:t>
        <a:bodyPr/>
        <a:lstStyle/>
        <a:p>
          <a:endParaRPr lang="en-US"/>
        </a:p>
      </dgm:t>
    </dgm:pt>
    <dgm:pt modelId="{94E17D04-B32F-4730-AC4C-6C4E9B635F73}">
      <dgm:prSet/>
      <dgm:spPr/>
      <dgm:t>
        <a:bodyPr/>
        <a:lstStyle/>
        <a:p>
          <a:r>
            <a:rPr lang="da-DK" i="1" dirty="0"/>
            <a:t>Konservatisme er regressiv (bagudskuende) og kritisk overfor ideologiske eksperimenter. Ønsker at bevare samfundet som det er.</a:t>
          </a:r>
          <a:endParaRPr lang="en-US" dirty="0"/>
        </a:p>
      </dgm:t>
    </dgm:pt>
    <dgm:pt modelId="{A54F12D0-1AB5-4382-A076-EBC549AD7769}" type="parTrans" cxnId="{55BB4587-1E7E-4060-AA73-3C020DE927A7}">
      <dgm:prSet/>
      <dgm:spPr/>
      <dgm:t>
        <a:bodyPr/>
        <a:lstStyle/>
        <a:p>
          <a:endParaRPr lang="en-US"/>
        </a:p>
      </dgm:t>
    </dgm:pt>
    <dgm:pt modelId="{18E84063-9D0F-414B-A4D6-FC3B31CD1D24}" type="sibTrans" cxnId="{55BB4587-1E7E-4060-AA73-3C020DE927A7}">
      <dgm:prSet/>
      <dgm:spPr/>
      <dgm:t>
        <a:bodyPr/>
        <a:lstStyle/>
        <a:p>
          <a:endParaRPr lang="en-US"/>
        </a:p>
      </dgm:t>
    </dgm:pt>
    <dgm:pt modelId="{111133ED-CEEC-2649-A8A1-EFF4E251EF08}" type="pres">
      <dgm:prSet presAssocID="{E3412E9F-5F8F-4033-8684-A09A946FD7D9}" presName="linear" presStyleCnt="0">
        <dgm:presLayoutVars>
          <dgm:animLvl val="lvl"/>
          <dgm:resizeHandles val="exact"/>
        </dgm:presLayoutVars>
      </dgm:prSet>
      <dgm:spPr/>
    </dgm:pt>
    <dgm:pt modelId="{A07C8CA7-2F32-3C48-9665-554741550F8F}" type="pres">
      <dgm:prSet presAssocID="{D62DFEE7-C7D7-497C-A160-B3889360BF3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5F7E99C-64B2-2D45-9046-B4DB4CE3BF9F}" type="pres">
      <dgm:prSet presAssocID="{BE943BAA-87E4-4F24-B507-7B66D5D57D04}" presName="spacer" presStyleCnt="0"/>
      <dgm:spPr/>
    </dgm:pt>
    <dgm:pt modelId="{191765BA-60BD-5443-A0C7-2555767586F9}" type="pres">
      <dgm:prSet presAssocID="{45A7B9D6-1224-4FC2-A7E6-1D1A6F3D21C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8FE148F-84C6-F449-85F0-51D66021435B}" type="pres">
      <dgm:prSet presAssocID="{E3A7BA4C-81DF-461A-A330-A030D4795417}" presName="spacer" presStyleCnt="0"/>
      <dgm:spPr/>
    </dgm:pt>
    <dgm:pt modelId="{E4DE1BF6-E9D8-0749-95FE-B24E495BC677}" type="pres">
      <dgm:prSet presAssocID="{94E17D04-B32F-4730-AC4C-6C4E9B635F7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D824E20-6BB1-4378-BD51-73A35AB975D5}" srcId="{E3412E9F-5F8F-4033-8684-A09A946FD7D9}" destId="{45A7B9D6-1224-4FC2-A7E6-1D1A6F3D21C6}" srcOrd="1" destOrd="0" parTransId="{9B494A41-EF4C-44D6-A0F2-65E0805A5A8A}" sibTransId="{E3A7BA4C-81DF-461A-A330-A030D4795417}"/>
    <dgm:cxn modelId="{FEEE8931-FF65-4F45-8859-4A487CA6B325}" srcId="{E3412E9F-5F8F-4033-8684-A09A946FD7D9}" destId="{D62DFEE7-C7D7-497C-A160-B3889360BF35}" srcOrd="0" destOrd="0" parTransId="{A4E8B3BD-87E4-486E-80F2-7AFC63A2724F}" sibTransId="{BE943BAA-87E4-4F24-B507-7B66D5D57D04}"/>
    <dgm:cxn modelId="{09042E47-A26E-CD4E-8253-EA9EAFD3D5AB}" type="presOf" srcId="{45A7B9D6-1224-4FC2-A7E6-1D1A6F3D21C6}" destId="{191765BA-60BD-5443-A0C7-2555767586F9}" srcOrd="0" destOrd="0" presId="urn:microsoft.com/office/officeart/2005/8/layout/vList2"/>
    <dgm:cxn modelId="{8D83E548-5933-B34D-9A03-8883E1877C2E}" type="presOf" srcId="{94E17D04-B32F-4730-AC4C-6C4E9B635F73}" destId="{E4DE1BF6-E9D8-0749-95FE-B24E495BC677}" srcOrd="0" destOrd="0" presId="urn:microsoft.com/office/officeart/2005/8/layout/vList2"/>
    <dgm:cxn modelId="{F8619463-0114-E64A-9113-05D3E02BE353}" type="presOf" srcId="{D62DFEE7-C7D7-497C-A160-B3889360BF35}" destId="{A07C8CA7-2F32-3C48-9665-554741550F8F}" srcOrd="0" destOrd="0" presId="urn:microsoft.com/office/officeart/2005/8/layout/vList2"/>
    <dgm:cxn modelId="{DE2F2C64-858B-B94D-AFA9-9338251F2CC8}" type="presOf" srcId="{E3412E9F-5F8F-4033-8684-A09A946FD7D9}" destId="{111133ED-CEEC-2649-A8A1-EFF4E251EF08}" srcOrd="0" destOrd="0" presId="urn:microsoft.com/office/officeart/2005/8/layout/vList2"/>
    <dgm:cxn modelId="{55BB4587-1E7E-4060-AA73-3C020DE927A7}" srcId="{E3412E9F-5F8F-4033-8684-A09A946FD7D9}" destId="{94E17D04-B32F-4730-AC4C-6C4E9B635F73}" srcOrd="2" destOrd="0" parTransId="{A54F12D0-1AB5-4382-A076-EBC549AD7769}" sibTransId="{18E84063-9D0F-414B-A4D6-FC3B31CD1D24}"/>
    <dgm:cxn modelId="{609677D3-4F5C-BA4A-841B-072370875EC2}" type="presParOf" srcId="{111133ED-CEEC-2649-A8A1-EFF4E251EF08}" destId="{A07C8CA7-2F32-3C48-9665-554741550F8F}" srcOrd="0" destOrd="0" presId="urn:microsoft.com/office/officeart/2005/8/layout/vList2"/>
    <dgm:cxn modelId="{955382DF-496D-0541-94D7-7D39DEA4169D}" type="presParOf" srcId="{111133ED-CEEC-2649-A8A1-EFF4E251EF08}" destId="{A5F7E99C-64B2-2D45-9046-B4DB4CE3BF9F}" srcOrd="1" destOrd="0" presId="urn:microsoft.com/office/officeart/2005/8/layout/vList2"/>
    <dgm:cxn modelId="{95BC8464-68B5-0B49-ACB2-D967E483C487}" type="presParOf" srcId="{111133ED-CEEC-2649-A8A1-EFF4E251EF08}" destId="{191765BA-60BD-5443-A0C7-2555767586F9}" srcOrd="2" destOrd="0" presId="urn:microsoft.com/office/officeart/2005/8/layout/vList2"/>
    <dgm:cxn modelId="{9F9BC066-58BB-1D40-87E7-F4FEDCC5DB6E}" type="presParOf" srcId="{111133ED-CEEC-2649-A8A1-EFF4E251EF08}" destId="{18FE148F-84C6-F449-85F0-51D66021435B}" srcOrd="3" destOrd="0" presId="urn:microsoft.com/office/officeart/2005/8/layout/vList2"/>
    <dgm:cxn modelId="{8A34E9B5-9A2D-114F-AC9A-441C776F402E}" type="presParOf" srcId="{111133ED-CEEC-2649-A8A1-EFF4E251EF08}" destId="{E4DE1BF6-E9D8-0749-95FE-B24E495BC67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C8CA7-2F32-3C48-9665-554741550F8F}">
      <dsp:nvSpPr>
        <dsp:cNvPr id="0" name=""/>
        <dsp:cNvSpPr/>
      </dsp:nvSpPr>
      <dsp:spPr>
        <a:xfrm>
          <a:off x="0" y="433680"/>
          <a:ext cx="5181600" cy="11229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i="1" kern="1200" dirty="0"/>
            <a:t>Konservatismens fader</a:t>
          </a:r>
          <a:endParaRPr lang="en-US" sz="2000" kern="1200" dirty="0"/>
        </a:p>
      </dsp:txBody>
      <dsp:txXfrm>
        <a:off x="54817" y="488497"/>
        <a:ext cx="5071966" cy="1013291"/>
      </dsp:txXfrm>
    </dsp:sp>
    <dsp:sp modelId="{191765BA-60BD-5443-A0C7-2555767586F9}">
      <dsp:nvSpPr>
        <dsp:cNvPr id="0" name=""/>
        <dsp:cNvSpPr/>
      </dsp:nvSpPr>
      <dsp:spPr>
        <a:xfrm>
          <a:off x="0" y="1614206"/>
          <a:ext cx="5181600" cy="11229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i="1" kern="1200" dirty="0"/>
            <a:t>Opgør med liberalismens progressive (fremadskuende) ideologi.</a:t>
          </a:r>
          <a:endParaRPr lang="en-US" sz="2000" kern="1200" dirty="0"/>
        </a:p>
      </dsp:txBody>
      <dsp:txXfrm>
        <a:off x="54817" y="1669023"/>
        <a:ext cx="5071966" cy="1013291"/>
      </dsp:txXfrm>
    </dsp:sp>
    <dsp:sp modelId="{E4DE1BF6-E9D8-0749-95FE-B24E495BC677}">
      <dsp:nvSpPr>
        <dsp:cNvPr id="0" name=""/>
        <dsp:cNvSpPr/>
      </dsp:nvSpPr>
      <dsp:spPr>
        <a:xfrm>
          <a:off x="0" y="2794731"/>
          <a:ext cx="5181600" cy="11229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i="1" kern="1200" dirty="0"/>
            <a:t>Konservatisme er regressiv (bagudskuende) og kritisk overfor ideologiske eksperimenter. Ønsker at bevare samfundet som det er.</a:t>
          </a:r>
          <a:endParaRPr lang="en-US" sz="2000" kern="1200" dirty="0"/>
        </a:p>
      </dsp:txBody>
      <dsp:txXfrm>
        <a:off x="54817" y="2849548"/>
        <a:ext cx="5071966" cy="1013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36905-C2DB-F64E-A294-007CAE9F2078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D00B9-2CFD-8248-B334-592AF0CAFB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9684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Video om liberalisme anvendt af Venstre og LA</a:t>
            </a:r>
          </a:p>
          <a:p>
            <a:r>
              <a:rPr lang="da-DK" dirty="0"/>
              <a:t>Kort oplæg om konservatisme</a:t>
            </a:r>
          </a:p>
          <a:p>
            <a:r>
              <a:rPr lang="da-DK" dirty="0"/>
              <a:t>Gruppearbejde m. artikel af Christian Holst </a:t>
            </a:r>
            <a:r>
              <a:rPr lang="da-DK" dirty="0" err="1"/>
              <a:t>Vigilius</a:t>
            </a:r>
            <a:endParaRPr lang="da-DK" dirty="0"/>
          </a:p>
          <a:p>
            <a:r>
              <a:rPr lang="da-DK" dirty="0"/>
              <a:t>Opsamling</a:t>
            </a:r>
          </a:p>
          <a:p>
            <a:r>
              <a:rPr lang="da-DK" dirty="0"/>
              <a:t>Video</a:t>
            </a:r>
          </a:p>
          <a:p>
            <a:r>
              <a:rPr lang="da-DK" dirty="0"/>
              <a:t>Evt.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D00B9-2CFD-8248-B334-592AF0CAFB9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3112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D00B9-2CFD-8248-B334-592AF0CAFB9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45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F827D-6461-82B6-58B8-92A2889F1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829C39-3EEE-9441-F07B-D173BC087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D6AAAE-8008-B38F-4760-BA162BE03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86FB98-AE85-C7B1-1245-33951BF8D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9E2966-0FCF-CC91-1D2F-90EAE682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32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1A124B-D60B-9A04-C79A-AA3415DEE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F67E8D-C453-365A-FD47-F2A1A1E71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2CE19F-9C35-097B-2EA1-3A6B7438F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E396D0-6294-345F-287A-E6AFC603E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49F0C7-4138-D32B-7057-12DC6596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723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974BC2-6504-453F-4812-684E57F5B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B3D572E-941B-0DA7-25EC-AD3BA7AEF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C749B4-1A4C-BACF-AB86-58B9EF065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DA9775-216D-DE08-D898-44E6ADAEA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63CD73-EC91-C1E4-8B2E-D654AD60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944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8E86FD-4AA3-5395-81F4-4DA2AC2E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010328-AD52-1E91-7862-FC5B68698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08042EE-6ECD-C734-A9CF-10FA3F0A1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2E1732-71A8-A35E-3475-EEF82EA15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A60C6C-D07B-B20F-DD71-74D8EA5E6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EA7254-0478-A015-927A-C2D158608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44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B4144-0E3D-59FB-0310-55590421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3E1D17F-0199-8E30-45CB-0E9A6BFFA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4DC674-B0A0-7C0C-A1C3-458BB88B3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2D6F58-B23B-F237-854B-E4A118EF4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0C372E6-3757-2A67-6D35-8248E62F8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511ECAB-D4E8-85D0-719F-92AE6E493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95151F0-8DCB-A945-9A50-B284BF155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9B31822-F5FA-76FC-D3F3-AAD6DABF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654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72C44-9800-9DA1-8FA8-A702D68CB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A6D2451-669C-4748-2767-CD301528E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43DC913-8D53-CAAF-3DDA-AE6762C3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9232C74-D1FA-0CCE-26ED-C19A666E7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366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7DFA287-1C25-E3FD-9754-D446BEBA4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71D9F56-4E6F-89EF-BAC9-2CE4BD85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D50C80-4012-B5C4-07CB-FBE6421BD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51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3F9F6-9B58-2871-6C06-B1F76246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87218D-591A-7E46-4E75-D5050935D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A8EBF17-4E00-323F-89E1-EE631C8C8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D79E9C-4EE6-FAAE-7D70-1E9C65E67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E46B79-5543-AF91-156A-BE51AE19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8A6FC5-E57B-3F58-4D01-8BCEDADAF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99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2CBCF0-F9EB-6540-FFA5-AEB8B0FE4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95D6D0D-89CC-A1E4-72AF-11893E9C1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1F7B2C-39DC-F3E0-C324-679FCE423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11FA5C-B1C0-BD67-0B0D-3E05ABBC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E013AD8-744D-F460-429D-1E4EA8E0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F41DEC-2A13-1993-4538-063BA90AE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7876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377F56-F237-834E-7E00-F0FFE3F2C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01C431D-FC7E-B00D-6A5A-D710D65F8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64D608-DCEB-DF53-36AA-2B455D39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46B7B6-8238-2F7D-3608-15D8E2BB7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3C0DA16-BCA6-7C83-7357-CE620F1F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600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A205B99-D555-B54A-0F8A-C3F5D3F177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CB75F54-5F58-42AF-5615-C6AED9A8A4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9842E6-CAE3-0EF8-EA5E-B46328705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895AB1E-C825-35E2-E39A-D787CBD6D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11AB30-9013-7421-B48A-BE7B7097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2979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EE2978B-E1DC-C9B4-BF57-AAB628E67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C80CE7-A027-902E-7FF3-6E93FC30A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6C82E6-0B83-6B42-182A-DB32E8C3F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DEA539-112E-0E4D-A946-3B2E90CBCA0D}" type="datetimeFigureOut">
              <a:rPr lang="da-DK" smtClean="0"/>
              <a:t>01.11.2024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070DFB-0EDC-71F2-1ED3-13868A1F2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800F78-75E9-8C42-B88F-F86B8FB34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AB6F9D-B449-FB44-8864-8AEFF9CD50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2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so.ibog.forlagetcolumbus.dk/?id=490#c289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so.ibog.forlagetcolumbus.dk/?id=490#c2869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Layout" Target="../diagrams/layout1.xml"/><Relationship Id="rId7" Type="http://schemas.openxmlformats.org/officeDocument/2006/relationships/hyperlink" Target="http://sv.wikipedia.org/wiki/Bild:EdmundBurke1771.jpg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so.ibog.forlagetcolumbus.dk/?id=490#c2883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833675-59D0-CDE4-C256-C8C8FDB811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Ligestilling med politiske briller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D8ECC3E-1053-CE34-64BF-074B27528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4 om konservatisme (klassiske ideologier)</a:t>
            </a:r>
          </a:p>
        </p:txBody>
      </p:sp>
    </p:spTree>
    <p:extLst>
      <p:ext uri="{BB962C8B-B14F-4D97-AF65-F5344CB8AC3E}">
        <p14:creationId xmlns:p14="http://schemas.microsoft.com/office/powerpoint/2010/main" val="39168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8E4E7-F466-E4C0-0745-26A6D69F4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Video: liberalismen i dansk 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5C0286-D157-429D-E167-941EAAF33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Venstre: </a:t>
            </a:r>
            <a:r>
              <a:rPr lang="da-DK" dirty="0">
                <a:hlinkClick r:id="rId3"/>
              </a:rPr>
              <a:t>https://lso.ibog.forlagetcolumbus.dk/?id=490#c2893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Liberal Alliance: </a:t>
            </a:r>
            <a:r>
              <a:rPr lang="da-DK" dirty="0">
                <a:hlinkClick r:id="rId4"/>
              </a:rPr>
              <a:t>https://lso.ibog.forlagetcolumbus.dk/?id=490#c2869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Læg mærke til hvordan hhv. Venstre og LA bruger liberalisme</a:t>
            </a:r>
          </a:p>
        </p:txBody>
      </p:sp>
    </p:spTree>
    <p:extLst>
      <p:ext uri="{BB962C8B-B14F-4D97-AF65-F5344CB8AC3E}">
        <p14:creationId xmlns:p14="http://schemas.microsoft.com/office/powerpoint/2010/main" val="162355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57319-C5FA-4D41-91B0-1F5787AC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Konservatismen - Edmund </a:t>
            </a:r>
            <a:r>
              <a:rPr lang="da-DK" dirty="0" err="1"/>
              <a:t>Burke</a:t>
            </a:r>
            <a:r>
              <a:rPr lang="da-DK" dirty="0"/>
              <a:t> (1729-1797)</a:t>
            </a:r>
          </a:p>
        </p:txBody>
      </p:sp>
      <p:graphicFrame>
        <p:nvGraphicFramePr>
          <p:cNvPr id="9" name="Pladsholder til indhold 4">
            <a:extLst>
              <a:ext uri="{FF2B5EF4-FFF2-40B4-BE49-F238E27FC236}">
                <a16:creationId xmlns:a16="http://schemas.microsoft.com/office/drawing/2014/main" id="{A4DD747E-397E-425E-865C-03645D4F890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5" descr="Edmund Burke (1729-1797).">
            <a:hlinkClick r:id="rId7" tooltip="Edmund Burke (1729-1797)."/>
            <a:extLst>
              <a:ext uri="{FF2B5EF4-FFF2-40B4-BE49-F238E27FC236}">
                <a16:creationId xmlns:a16="http://schemas.microsoft.com/office/drawing/2014/main" id="{389E9579-A452-614A-BC75-67B511C06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86576" y="1854200"/>
            <a:ext cx="3420268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304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16482-8840-04C1-8EFA-D0B712BA3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Gruppearbejde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C1D3AD-F393-EBD3-5ECC-A1FE81C4B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4812"/>
            <a:ext cx="10515600" cy="4818063"/>
          </a:xfrm>
        </p:spPr>
        <p:txBody>
          <a:bodyPr>
            <a:normAutofit fontScale="92500" lnSpcReduction="10000"/>
          </a:bodyPr>
          <a:lstStyle/>
          <a:p>
            <a:endParaRPr lang="da-DK" dirty="0"/>
          </a:p>
          <a:p>
            <a:pPr marL="514350" indent="-514350">
              <a:buAutoNum type="arabicParenR"/>
            </a:pPr>
            <a:r>
              <a:rPr lang="da-DK" dirty="0"/>
              <a:t>Udfyld tabel med konservatismens menneskesyn, samfundsopfattelse og statsopfattelse</a:t>
            </a:r>
          </a:p>
          <a:p>
            <a:pPr marL="514350" indent="-514350">
              <a:buAutoNum type="arabicParenR"/>
            </a:pPr>
            <a:r>
              <a:rPr lang="da-DK" dirty="0"/>
              <a:t>Læs artiklen ”klimakampen må ikke blive identitetspolitisk” af formanden fra Konservativ ungdom Christian Holst </a:t>
            </a:r>
            <a:r>
              <a:rPr lang="da-DK" dirty="0" err="1"/>
              <a:t>Vigilius</a:t>
            </a:r>
            <a:r>
              <a:rPr lang="da-DK" dirty="0"/>
              <a:t> </a:t>
            </a:r>
          </a:p>
          <a:p>
            <a:pPr marL="514350" indent="-514350">
              <a:buAutoNum type="arabicParenR"/>
            </a:pPr>
            <a:r>
              <a:rPr lang="da-DK" dirty="0"/>
              <a:t>Svar på spørgsmål til artiklen:</a:t>
            </a:r>
          </a:p>
          <a:p>
            <a:pPr marL="971550" lvl="1" indent="-514350">
              <a:buAutoNum type="arabicParenR"/>
            </a:pPr>
            <a:r>
              <a:rPr lang="da-DK" dirty="0"/>
              <a:t>Hvad karakteriseres i artiklen som identitetspolitik?</a:t>
            </a:r>
          </a:p>
          <a:p>
            <a:pPr marL="971550" lvl="1" indent="-514350">
              <a:buAutoNum type="arabicParenR"/>
            </a:pPr>
            <a:r>
              <a:rPr lang="da-DK" dirty="0"/>
              <a:t>Hvad er ifølge </a:t>
            </a:r>
            <a:r>
              <a:rPr lang="da-DK" dirty="0" err="1"/>
              <a:t>Vigilius</a:t>
            </a:r>
            <a:r>
              <a:rPr lang="da-DK" dirty="0"/>
              <a:t> problemet ved at sammenblande klimakampen med andre identitetspolitiske dagsordener?</a:t>
            </a:r>
          </a:p>
          <a:p>
            <a:pPr marL="971550" lvl="1" indent="-514350">
              <a:buAutoNum type="arabicParenR"/>
            </a:pPr>
            <a:r>
              <a:rPr lang="da-DK" dirty="0"/>
              <a:t>Hvad er </a:t>
            </a:r>
            <a:r>
              <a:rPr lang="da-DK" dirty="0" err="1"/>
              <a:t>Vigilius</a:t>
            </a:r>
            <a:r>
              <a:rPr lang="da-DK" dirty="0"/>
              <a:t>’ holdning til klimakampen?</a:t>
            </a:r>
          </a:p>
          <a:p>
            <a:pPr marL="971550" lvl="1" indent="-514350">
              <a:buAutoNum type="arabicParenR"/>
            </a:pPr>
            <a:r>
              <a:rPr lang="da-DK" dirty="0"/>
              <a:t>Hvad er der sket med klimapolitik siden Alternativet fik dagsordenen ind på Christiansborg i 2015?</a:t>
            </a:r>
          </a:p>
          <a:p>
            <a:pPr marL="971550" lvl="1" indent="-514350">
              <a:buAutoNum type="arabicParenR"/>
            </a:pPr>
            <a:r>
              <a:rPr lang="da-DK" dirty="0"/>
              <a:t>Hvad synes I: kan klimakampen adskilles fra identitetspolitik?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lvl="1"/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F1AA807-A244-E2E7-42C3-190DC3509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268" y="398463"/>
            <a:ext cx="7349679" cy="160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19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102AE-0935-799E-153B-AFE4697EB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Udfyld tabellen</a:t>
            </a:r>
          </a:p>
        </p:txBody>
      </p:sp>
      <p:graphicFrame>
        <p:nvGraphicFramePr>
          <p:cNvPr id="6" name="Pladsholder til indhold 4">
            <a:extLst>
              <a:ext uri="{FF2B5EF4-FFF2-40B4-BE49-F238E27FC236}">
                <a16:creationId xmlns:a16="http://schemas.microsoft.com/office/drawing/2014/main" id="{08BAE6F8-7BA3-229A-92CA-57A1313FA7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750603"/>
              </p:ext>
            </p:extLst>
          </p:nvPr>
        </p:nvGraphicFramePr>
        <p:xfrm>
          <a:off x="557580" y="1465574"/>
          <a:ext cx="10657116" cy="22602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9455">
                  <a:extLst>
                    <a:ext uri="{9D8B030D-6E8A-4147-A177-3AD203B41FA5}">
                      <a16:colId xmlns:a16="http://schemas.microsoft.com/office/drawing/2014/main" val="4149345751"/>
                    </a:ext>
                  </a:extLst>
                </a:gridCol>
                <a:gridCol w="2834611">
                  <a:extLst>
                    <a:ext uri="{9D8B030D-6E8A-4147-A177-3AD203B41FA5}">
                      <a16:colId xmlns:a16="http://schemas.microsoft.com/office/drawing/2014/main" val="641645602"/>
                    </a:ext>
                  </a:extLst>
                </a:gridCol>
                <a:gridCol w="3438771">
                  <a:extLst>
                    <a:ext uri="{9D8B030D-6E8A-4147-A177-3AD203B41FA5}">
                      <a16:colId xmlns:a16="http://schemas.microsoft.com/office/drawing/2014/main" val="2352413801"/>
                    </a:ext>
                  </a:extLst>
                </a:gridCol>
                <a:gridCol w="2664279">
                  <a:extLst>
                    <a:ext uri="{9D8B030D-6E8A-4147-A177-3AD203B41FA5}">
                      <a16:colId xmlns:a16="http://schemas.microsoft.com/office/drawing/2014/main" val="3654196545"/>
                    </a:ext>
                  </a:extLst>
                </a:gridCol>
              </a:tblGrid>
              <a:tr h="778239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Menneskesyn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Samfundsopfattelse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Statens rolle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855870"/>
                  </a:ext>
                </a:extLst>
              </a:tr>
              <a:tr h="1482045">
                <a:tc>
                  <a:txBody>
                    <a:bodyPr/>
                    <a:lstStyle/>
                    <a:p>
                      <a:r>
                        <a:rPr lang="da-DK" dirty="0"/>
                        <a:t>Konservatisme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66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436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t billede, der indeholder tekst, visitkort&#10;&#10;Automatisk genereret beskrivelse">
            <a:extLst>
              <a:ext uri="{FF2B5EF4-FFF2-40B4-BE49-F238E27FC236}">
                <a16:creationId xmlns:a16="http://schemas.microsoft.com/office/drawing/2014/main" id="{6AEAE626-E05A-A649-AF4C-1462124F8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6502" r="2" b="25476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2B203E-CB09-ED4F-99E8-BA1A5ED3F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782" y="3649326"/>
            <a:ext cx="11368630" cy="284354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800" b="1" dirty="0"/>
              <a:t>Konservatismen om menneskesynet</a:t>
            </a:r>
          </a:p>
          <a:p>
            <a:pPr>
              <a:buFontTx/>
              <a:buNone/>
            </a:pPr>
            <a:r>
              <a:rPr lang="da-DK" sz="1800" dirty="0">
                <a:sym typeface="Wingdings" pitchFamily="2" charset="2"/>
              </a:rPr>
              <a:t> Begrænset fornuft</a:t>
            </a:r>
            <a:endParaRPr lang="da-DK" sz="1800" dirty="0"/>
          </a:p>
          <a:p>
            <a:pPr>
              <a:buNone/>
            </a:pPr>
            <a:r>
              <a:rPr lang="da-DK" sz="1800" b="1" dirty="0">
                <a:sym typeface="Wingdings" pitchFamily="2" charset="2"/>
              </a:rPr>
              <a:t> </a:t>
            </a:r>
            <a:r>
              <a:rPr lang="da-DK" sz="1800" dirty="0"/>
              <a:t>Hierarki – nogle mere fornuftige end andre</a:t>
            </a:r>
          </a:p>
          <a:p>
            <a:pPr>
              <a:buNone/>
            </a:pPr>
            <a:r>
              <a:rPr lang="da-DK" sz="1800" dirty="0">
                <a:sym typeface="Wingdings" pitchFamily="2" charset="2"/>
              </a:rPr>
              <a:t></a:t>
            </a:r>
            <a:r>
              <a:rPr lang="da-DK" sz="1800" dirty="0"/>
              <a:t> Indordne sig autoriteter</a:t>
            </a:r>
            <a:r>
              <a:rPr lang="da-DK" sz="1600" dirty="0">
                <a:sym typeface="Wingdings" pitchFamily="2" charset="2"/>
              </a:rPr>
              <a:t>	</a:t>
            </a:r>
          </a:p>
        </p:txBody>
      </p:sp>
      <p:sp>
        <p:nvSpPr>
          <p:cNvPr id="6" name="5-takket stjerne 5">
            <a:extLst>
              <a:ext uri="{FF2B5EF4-FFF2-40B4-BE49-F238E27FC236}">
                <a16:creationId xmlns:a16="http://schemas.microsoft.com/office/drawing/2014/main" id="{FE0F9498-FCFC-3EE6-E262-532CFFEE6822}"/>
              </a:ext>
            </a:extLst>
          </p:cNvPr>
          <p:cNvSpPr/>
          <p:nvPr/>
        </p:nvSpPr>
        <p:spPr>
          <a:xfrm>
            <a:off x="8217074" y="1232874"/>
            <a:ext cx="621409" cy="58340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8E57957-E809-6883-9C23-9B45321D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´</a:t>
            </a:r>
          </a:p>
        </p:txBody>
      </p:sp>
    </p:spTree>
    <p:extLst>
      <p:ext uri="{BB962C8B-B14F-4D97-AF65-F5344CB8AC3E}">
        <p14:creationId xmlns:p14="http://schemas.microsoft.com/office/powerpoint/2010/main" val="215742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t billede, der indeholder tekst, visitkort, Font/skrifttype&#10;&#10;Automatisk genereret beskrivelse">
            <a:extLst>
              <a:ext uri="{FF2B5EF4-FFF2-40B4-BE49-F238E27FC236}">
                <a16:creationId xmlns:a16="http://schemas.microsoft.com/office/drawing/2014/main" id="{41154D54-72C7-F542-843E-9BF066719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1591" b="15163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515C1C-BC7C-D44B-8CC3-B6F48C21C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31" y="4066959"/>
            <a:ext cx="11354710" cy="258532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25000" lnSpcReduction="20000"/>
          </a:bodyPr>
          <a:lstStyle/>
          <a:p>
            <a:pPr>
              <a:buFont typeface="Wingdings" pitchFamily="2" charset="2"/>
              <a:buNone/>
            </a:pPr>
            <a:endParaRPr lang="da-DK" sz="600" dirty="0"/>
          </a:p>
          <a:p>
            <a:pPr>
              <a:buFont typeface="Wingdings" pitchFamily="2" charset="2"/>
              <a:buNone/>
            </a:pPr>
            <a:r>
              <a:rPr lang="da-DK" sz="7200" b="1" dirty="0"/>
              <a:t>Konservatismens syn på samfundet:</a:t>
            </a:r>
          </a:p>
          <a:p>
            <a:pPr>
              <a:buFont typeface="Wingdings" pitchFamily="2" charset="2"/>
              <a:buNone/>
            </a:pPr>
            <a:r>
              <a:rPr lang="da-DK" sz="7200" dirty="0"/>
              <a:t>Alle har en funktion i samfundet. Nogle funktioner er</a:t>
            </a:r>
          </a:p>
          <a:p>
            <a:pPr>
              <a:buFont typeface="Wingdings" pitchFamily="2" charset="2"/>
              <a:buNone/>
            </a:pPr>
            <a:r>
              <a:rPr lang="da-DK" sz="7200" dirty="0"/>
              <a:t>dog mere vigtige end andre.</a:t>
            </a:r>
          </a:p>
          <a:p>
            <a:endParaRPr lang="da-DK" sz="7200" i="1" dirty="0"/>
          </a:p>
          <a:p>
            <a:pPr>
              <a:buNone/>
            </a:pPr>
            <a:r>
              <a:rPr lang="da-DK" sz="7200" b="1" u="sng" dirty="0"/>
              <a:t>Organismetanken</a:t>
            </a:r>
            <a:r>
              <a:rPr lang="da-DK" sz="7200" dirty="0"/>
              <a:t>: Samfundet er som en organisme</a:t>
            </a:r>
          </a:p>
          <a:p>
            <a:pPr>
              <a:buNone/>
            </a:pPr>
            <a:r>
              <a:rPr lang="da-DK" sz="7200" dirty="0"/>
              <a:t>eller en krop, hvor alle kroppens dele skal fungere for</a:t>
            </a:r>
          </a:p>
          <a:p>
            <a:pPr>
              <a:buNone/>
            </a:pPr>
            <a:r>
              <a:rPr lang="da-DK" sz="7200" dirty="0"/>
              <a:t>at kroppen fungerer optimalt</a:t>
            </a:r>
          </a:p>
          <a:p>
            <a:endParaRPr lang="da-DK" sz="600" dirty="0"/>
          </a:p>
          <a:p>
            <a:endParaRPr lang="da-DK" sz="600" dirty="0"/>
          </a:p>
        </p:txBody>
      </p:sp>
      <p:sp>
        <p:nvSpPr>
          <p:cNvPr id="9" name="5-takket stjerne 8">
            <a:extLst>
              <a:ext uri="{FF2B5EF4-FFF2-40B4-BE49-F238E27FC236}">
                <a16:creationId xmlns:a16="http://schemas.microsoft.com/office/drawing/2014/main" id="{B232CA2C-5153-5502-5905-E0791728B94A}"/>
              </a:ext>
            </a:extLst>
          </p:cNvPr>
          <p:cNvSpPr/>
          <p:nvPr/>
        </p:nvSpPr>
        <p:spPr>
          <a:xfrm>
            <a:off x="8245649" y="1433296"/>
            <a:ext cx="621409" cy="58340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718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t billede, der indeholder tekst, visitkort, Font/skrifttype&#10;&#10;Automatisk genereret beskrivelse">
            <a:extLst>
              <a:ext uri="{FF2B5EF4-FFF2-40B4-BE49-F238E27FC236}">
                <a16:creationId xmlns:a16="http://schemas.microsoft.com/office/drawing/2014/main" id="{B39C2BF2-9C77-424C-902D-6D7B246D8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2552" b="30725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8CF431-946F-7444-BFDE-C06AE0724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107" y="3257551"/>
            <a:ext cx="11091657" cy="288977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FontTx/>
              <a:buNone/>
            </a:pPr>
            <a:r>
              <a:rPr lang="da-DK" sz="1800" b="1" dirty="0"/>
              <a:t>Konservatisme om staten:</a:t>
            </a:r>
          </a:p>
          <a:p>
            <a:pPr>
              <a:buFontTx/>
              <a:buNone/>
            </a:pPr>
            <a:r>
              <a:rPr lang="da-DK" sz="1800" dirty="0"/>
              <a:t>Staten skal sikre</a:t>
            </a:r>
          </a:p>
          <a:p>
            <a:r>
              <a:rPr lang="da-DK" sz="1800" dirty="0"/>
              <a:t>En evolutionær samfundsudvikling </a:t>
            </a:r>
          </a:p>
          <a:p>
            <a:r>
              <a:rPr lang="da-DK" sz="1800" dirty="0"/>
              <a:t>Balance mellem vigtige institutioner i samfundet – fx familien, virksomheder og organisationer.</a:t>
            </a:r>
            <a:endParaRPr lang="da-DK" sz="1800" dirty="0">
              <a:sym typeface="Wingdings" pitchFamily="2" charset="2"/>
            </a:endParaRPr>
          </a:p>
          <a:p>
            <a:r>
              <a:rPr lang="da-DK" sz="1800" dirty="0">
                <a:sym typeface="Wingdings" pitchFamily="2" charset="2"/>
              </a:rPr>
              <a:t>Den kulturelle arv – kirken, kongehuset og nationen.</a:t>
            </a:r>
          </a:p>
          <a:p>
            <a:endParaRPr lang="da-DK" sz="1800" dirty="0"/>
          </a:p>
        </p:txBody>
      </p:sp>
      <p:sp>
        <p:nvSpPr>
          <p:cNvPr id="6" name="5-takket stjerne 5">
            <a:extLst>
              <a:ext uri="{FF2B5EF4-FFF2-40B4-BE49-F238E27FC236}">
                <a16:creationId xmlns:a16="http://schemas.microsoft.com/office/drawing/2014/main" id="{30605E78-0CB0-B506-1060-E3D0DF5A85AA}"/>
              </a:ext>
            </a:extLst>
          </p:cNvPr>
          <p:cNvSpPr/>
          <p:nvPr/>
        </p:nvSpPr>
        <p:spPr>
          <a:xfrm>
            <a:off x="5785295" y="1271911"/>
            <a:ext cx="621409" cy="58340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27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DE45EC-1840-C431-EB72-4D742B75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Video om konservatisme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F270B9-21E5-3E19-97E7-14B224C3C6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Konservative om konservatisme</a:t>
            </a:r>
            <a:endParaRPr lang="da-DK" dirty="0">
              <a:hlinkClick r:id="" action="ppaction://noaction"/>
            </a:endParaRPr>
          </a:p>
          <a:p>
            <a:r>
              <a:rPr lang="da-DK" dirty="0">
                <a:hlinkClick r:id="" action="ppaction://noaction"/>
              </a:rPr>
              <a:t>https://lso.ibog.forlagetcolumbus.dk/?id=490#c2981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F2DBCEC-38D9-5932-E698-F60D5D97EF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Dansk Folkeparti om nationalkonservatisme</a:t>
            </a:r>
          </a:p>
          <a:p>
            <a:r>
              <a:rPr lang="da-DK" dirty="0">
                <a:hlinkClick r:id="rId2"/>
              </a:rPr>
              <a:t>https://lso.ibog.forlagetcolumbus.dk/?id=490#c2883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7692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360</Words>
  <Application>Microsoft Macintosh PowerPoint</Application>
  <PresentationFormat>Widescreen</PresentationFormat>
  <Paragraphs>59</Paragraphs>
  <Slides>9</Slides>
  <Notes>2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Wingdings</vt:lpstr>
      <vt:lpstr>Office-tema</vt:lpstr>
      <vt:lpstr>Ligestilling med politiske briller</vt:lpstr>
      <vt:lpstr>Video: liberalismen i dansk politik</vt:lpstr>
      <vt:lpstr>Konservatismen - Edmund Burke (1729-1797)</vt:lpstr>
      <vt:lpstr>Gruppearbejde</vt:lpstr>
      <vt:lpstr>Udfyld tabellen</vt:lpstr>
      <vt:lpstr>´</vt:lpstr>
      <vt:lpstr>PowerPoint-præsentation</vt:lpstr>
      <vt:lpstr>PowerPoint-præsentation</vt:lpstr>
      <vt:lpstr>Video om konservatisme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Nyvang Kristensen</dc:creator>
  <cp:lastModifiedBy>Sarah Nyvang Kristensen</cp:lastModifiedBy>
  <cp:revision>1</cp:revision>
  <dcterms:created xsi:type="dcterms:W3CDTF">2024-10-10T08:19:18Z</dcterms:created>
  <dcterms:modified xsi:type="dcterms:W3CDTF">2024-11-01T07:35:35Z</dcterms:modified>
</cp:coreProperties>
</file>