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1" r:id="rId3"/>
    <p:sldId id="262" r:id="rId4"/>
    <p:sldId id="263" r:id="rId5"/>
    <p:sldId id="259" r:id="rId6"/>
    <p:sldId id="258" r:id="rId7"/>
    <p:sldId id="257" r:id="rId8"/>
    <p:sldId id="260" r:id="rId9"/>
    <p:sldId id="264" r:id="rId10"/>
    <p:sldId id="26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086B27-D146-5F4E-9625-E22A7D18954D}" v="352" dt="2024-12-16T12:46:17.8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7"/>
  </p:normalViewPr>
  <p:slideViewPr>
    <p:cSldViewPr snapToGrid="0">
      <p:cViewPr varScale="1">
        <p:scale>
          <a:sx n="60" d="100"/>
          <a:sy n="60" d="100"/>
        </p:scale>
        <p:origin x="192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Nyvang Kristensen" userId="3994bb8c-92a1-4d4f-852a-f52b84e01100" providerId="ADAL" clId="{24086B27-D146-5F4E-9625-E22A7D18954D}"/>
    <pc:docChg chg="custSel addSld modSld sldOrd">
      <pc:chgData name="Sarah Nyvang Kristensen" userId="3994bb8c-92a1-4d4f-852a-f52b84e01100" providerId="ADAL" clId="{24086B27-D146-5F4E-9625-E22A7D18954D}" dt="2024-12-16T13:07:06.298" v="956" actId="27636"/>
      <pc:docMkLst>
        <pc:docMk/>
      </pc:docMkLst>
      <pc:sldChg chg="addSp modSp mod">
        <pc:chgData name="Sarah Nyvang Kristensen" userId="3994bb8c-92a1-4d4f-852a-f52b84e01100" providerId="ADAL" clId="{24086B27-D146-5F4E-9625-E22A7D18954D}" dt="2024-12-10T20:25:27.244" v="49" actId="14100"/>
        <pc:sldMkLst>
          <pc:docMk/>
          <pc:sldMk cId="2290757416" sldId="257"/>
        </pc:sldMkLst>
        <pc:picChg chg="add mod">
          <ac:chgData name="Sarah Nyvang Kristensen" userId="3994bb8c-92a1-4d4f-852a-f52b84e01100" providerId="ADAL" clId="{24086B27-D146-5F4E-9625-E22A7D18954D}" dt="2024-12-10T20:25:27.244" v="49" actId="14100"/>
          <ac:picMkLst>
            <pc:docMk/>
            <pc:sldMk cId="2290757416" sldId="257"/>
            <ac:picMk id="5" creationId="{3E1DFFDD-6004-F3B5-6A7B-9F0E6E83D050}"/>
          </ac:picMkLst>
        </pc:picChg>
      </pc:sldChg>
      <pc:sldChg chg="modSp mod ord">
        <pc:chgData name="Sarah Nyvang Kristensen" userId="3994bb8c-92a1-4d4f-852a-f52b84e01100" providerId="ADAL" clId="{24086B27-D146-5F4E-9625-E22A7D18954D}" dt="2024-12-16T12:47:16.659" v="517" actId="1076"/>
        <pc:sldMkLst>
          <pc:docMk/>
          <pc:sldMk cId="2921725992" sldId="258"/>
        </pc:sldMkLst>
        <pc:picChg chg="mod">
          <ac:chgData name="Sarah Nyvang Kristensen" userId="3994bb8c-92a1-4d4f-852a-f52b84e01100" providerId="ADAL" clId="{24086B27-D146-5F4E-9625-E22A7D18954D}" dt="2024-12-16T12:47:16.659" v="517" actId="1076"/>
          <ac:picMkLst>
            <pc:docMk/>
            <pc:sldMk cId="2921725992" sldId="258"/>
            <ac:picMk id="4" creationId="{BA394376-5953-C524-B79B-D849F9A2C2C6}"/>
          </ac:picMkLst>
        </pc:picChg>
      </pc:sldChg>
      <pc:sldChg chg="addSp delSp modSp new mod">
        <pc:chgData name="Sarah Nyvang Kristensen" userId="3994bb8c-92a1-4d4f-852a-f52b84e01100" providerId="ADAL" clId="{24086B27-D146-5F4E-9625-E22A7D18954D}" dt="2024-12-10T20:24:42.172" v="44" actId="20577"/>
        <pc:sldMkLst>
          <pc:docMk/>
          <pc:sldMk cId="3502195681" sldId="259"/>
        </pc:sldMkLst>
        <pc:spChg chg="mod">
          <ac:chgData name="Sarah Nyvang Kristensen" userId="3994bb8c-92a1-4d4f-852a-f52b84e01100" providerId="ADAL" clId="{24086B27-D146-5F4E-9625-E22A7D18954D}" dt="2024-12-10T20:24:42.172" v="44" actId="20577"/>
          <ac:spMkLst>
            <pc:docMk/>
            <pc:sldMk cId="3502195681" sldId="259"/>
            <ac:spMk id="2" creationId="{DD852F2F-A2FA-4509-B737-5D40FB2D936E}"/>
          </ac:spMkLst>
        </pc:spChg>
        <pc:spChg chg="del mod">
          <ac:chgData name="Sarah Nyvang Kristensen" userId="3994bb8c-92a1-4d4f-852a-f52b84e01100" providerId="ADAL" clId="{24086B27-D146-5F4E-9625-E22A7D18954D}" dt="2024-12-10T20:24:33.464" v="2"/>
          <ac:spMkLst>
            <pc:docMk/>
            <pc:sldMk cId="3502195681" sldId="259"/>
            <ac:spMk id="3" creationId="{2F469302-0B3D-04BC-B560-59F19AB985C6}"/>
          </ac:spMkLst>
        </pc:spChg>
        <pc:picChg chg="add mod">
          <ac:chgData name="Sarah Nyvang Kristensen" userId="3994bb8c-92a1-4d4f-852a-f52b84e01100" providerId="ADAL" clId="{24086B27-D146-5F4E-9625-E22A7D18954D}" dt="2024-12-10T20:24:33.464" v="2"/>
          <ac:picMkLst>
            <pc:docMk/>
            <pc:sldMk cId="3502195681" sldId="259"/>
            <ac:picMk id="1026" creationId="{3351ED44-EC7C-FD46-F042-F948F8F597F2}"/>
          </ac:picMkLst>
        </pc:picChg>
      </pc:sldChg>
      <pc:sldChg chg="modSp new mod modAnim modNotesTx">
        <pc:chgData name="Sarah Nyvang Kristensen" userId="3994bb8c-92a1-4d4f-852a-f52b84e01100" providerId="ADAL" clId="{24086B27-D146-5F4E-9625-E22A7D18954D}" dt="2024-12-16T13:05:27.096" v="946" actId="20577"/>
        <pc:sldMkLst>
          <pc:docMk/>
          <pc:sldMk cId="4057085501" sldId="260"/>
        </pc:sldMkLst>
        <pc:spChg chg="mod">
          <ac:chgData name="Sarah Nyvang Kristensen" userId="3994bb8c-92a1-4d4f-852a-f52b84e01100" providerId="ADAL" clId="{24086B27-D146-5F4E-9625-E22A7D18954D}" dt="2024-12-10T20:26:24.222" v="94" actId="20577"/>
          <ac:spMkLst>
            <pc:docMk/>
            <pc:sldMk cId="4057085501" sldId="260"/>
            <ac:spMk id="2" creationId="{6D3A2078-D7FD-7C85-5F24-9A512E9299D8}"/>
          </ac:spMkLst>
        </pc:spChg>
        <pc:spChg chg="mod">
          <ac:chgData name="Sarah Nyvang Kristensen" userId="3994bb8c-92a1-4d4f-852a-f52b84e01100" providerId="ADAL" clId="{24086B27-D146-5F4E-9625-E22A7D18954D}" dt="2024-12-10T20:27:19.704" v="106" actId="113"/>
          <ac:spMkLst>
            <pc:docMk/>
            <pc:sldMk cId="4057085501" sldId="260"/>
            <ac:spMk id="3" creationId="{AA5D763E-EA9C-1B08-4EEF-AA35182A4594}"/>
          </ac:spMkLst>
        </pc:spChg>
      </pc:sldChg>
      <pc:sldChg chg="addSp delSp modSp new mod">
        <pc:chgData name="Sarah Nyvang Kristensen" userId="3994bb8c-92a1-4d4f-852a-f52b84e01100" providerId="ADAL" clId="{24086B27-D146-5F4E-9625-E22A7D18954D}" dt="2024-12-16T12:46:17.827" v="516"/>
        <pc:sldMkLst>
          <pc:docMk/>
          <pc:sldMk cId="572587110" sldId="261"/>
        </pc:sldMkLst>
        <pc:spChg chg="mod">
          <ac:chgData name="Sarah Nyvang Kristensen" userId="3994bb8c-92a1-4d4f-852a-f52b84e01100" providerId="ADAL" clId="{24086B27-D146-5F4E-9625-E22A7D18954D}" dt="2024-12-16T12:40:48.594" v="160" actId="20577"/>
          <ac:spMkLst>
            <pc:docMk/>
            <pc:sldMk cId="572587110" sldId="261"/>
            <ac:spMk id="2" creationId="{3C259C5B-C784-BB56-26A0-7FB108676A67}"/>
          </ac:spMkLst>
        </pc:spChg>
        <pc:spChg chg="del">
          <ac:chgData name="Sarah Nyvang Kristensen" userId="3994bb8c-92a1-4d4f-852a-f52b84e01100" providerId="ADAL" clId="{24086B27-D146-5F4E-9625-E22A7D18954D}" dt="2024-12-16T12:40:56.762" v="161" actId="1032"/>
          <ac:spMkLst>
            <pc:docMk/>
            <pc:sldMk cId="572587110" sldId="261"/>
            <ac:spMk id="3" creationId="{49AEA6A9-41B0-BE92-9893-A42336815AE4}"/>
          </ac:spMkLst>
        </pc:spChg>
        <pc:graphicFrameChg chg="add mod modGraphic">
          <ac:chgData name="Sarah Nyvang Kristensen" userId="3994bb8c-92a1-4d4f-852a-f52b84e01100" providerId="ADAL" clId="{24086B27-D146-5F4E-9625-E22A7D18954D}" dt="2024-12-16T12:46:17.827" v="516"/>
          <ac:graphicFrameMkLst>
            <pc:docMk/>
            <pc:sldMk cId="572587110" sldId="261"/>
            <ac:graphicFrameMk id="4" creationId="{E9BD3F5C-3EC4-596A-37A0-65E078404616}"/>
          </ac:graphicFrameMkLst>
        </pc:graphicFrameChg>
      </pc:sldChg>
      <pc:sldChg chg="modSp new mod">
        <pc:chgData name="Sarah Nyvang Kristensen" userId="3994bb8c-92a1-4d4f-852a-f52b84e01100" providerId="ADAL" clId="{24086B27-D146-5F4E-9625-E22A7D18954D}" dt="2024-12-16T12:57:31.771" v="914" actId="20577"/>
        <pc:sldMkLst>
          <pc:docMk/>
          <pc:sldMk cId="1457930287" sldId="262"/>
        </pc:sldMkLst>
        <pc:spChg chg="mod">
          <ac:chgData name="Sarah Nyvang Kristensen" userId="3994bb8c-92a1-4d4f-852a-f52b84e01100" providerId="ADAL" clId="{24086B27-D146-5F4E-9625-E22A7D18954D}" dt="2024-12-16T12:47:41.580" v="545" actId="20577"/>
          <ac:spMkLst>
            <pc:docMk/>
            <pc:sldMk cId="1457930287" sldId="262"/>
            <ac:spMk id="2" creationId="{661563CA-13FB-D5BF-0E42-6915D2D0F6D4}"/>
          </ac:spMkLst>
        </pc:spChg>
        <pc:spChg chg="mod">
          <ac:chgData name="Sarah Nyvang Kristensen" userId="3994bb8c-92a1-4d4f-852a-f52b84e01100" providerId="ADAL" clId="{24086B27-D146-5F4E-9625-E22A7D18954D}" dt="2024-12-16T12:57:31.771" v="914" actId="20577"/>
          <ac:spMkLst>
            <pc:docMk/>
            <pc:sldMk cId="1457930287" sldId="262"/>
            <ac:spMk id="3" creationId="{0F20CC2E-8BB8-61CA-1D0E-D15BEBB70493}"/>
          </ac:spMkLst>
        </pc:spChg>
      </pc:sldChg>
      <pc:sldChg chg="modSp new mod">
        <pc:chgData name="Sarah Nyvang Kristensen" userId="3994bb8c-92a1-4d4f-852a-f52b84e01100" providerId="ADAL" clId="{24086B27-D146-5F4E-9625-E22A7D18954D}" dt="2024-12-16T12:51:59.665" v="864" actId="20577"/>
        <pc:sldMkLst>
          <pc:docMk/>
          <pc:sldMk cId="2957065070" sldId="263"/>
        </pc:sldMkLst>
        <pc:spChg chg="mod">
          <ac:chgData name="Sarah Nyvang Kristensen" userId="3994bb8c-92a1-4d4f-852a-f52b84e01100" providerId="ADAL" clId="{24086B27-D146-5F4E-9625-E22A7D18954D}" dt="2024-12-16T12:51:05.211" v="801" actId="20577"/>
          <ac:spMkLst>
            <pc:docMk/>
            <pc:sldMk cId="2957065070" sldId="263"/>
            <ac:spMk id="2" creationId="{AB0E614A-5F9C-2157-F641-785A7884F218}"/>
          </ac:spMkLst>
        </pc:spChg>
        <pc:spChg chg="mod">
          <ac:chgData name="Sarah Nyvang Kristensen" userId="3994bb8c-92a1-4d4f-852a-f52b84e01100" providerId="ADAL" clId="{24086B27-D146-5F4E-9625-E22A7D18954D}" dt="2024-12-16T12:51:59.665" v="864" actId="20577"/>
          <ac:spMkLst>
            <pc:docMk/>
            <pc:sldMk cId="2957065070" sldId="263"/>
            <ac:spMk id="3" creationId="{9B7D9D4F-10E8-F19E-6166-304784554812}"/>
          </ac:spMkLst>
        </pc:spChg>
      </pc:sldChg>
      <pc:sldChg chg="delSp modSp new mod">
        <pc:chgData name="Sarah Nyvang Kristensen" userId="3994bb8c-92a1-4d4f-852a-f52b84e01100" providerId="ADAL" clId="{24086B27-D146-5F4E-9625-E22A7D18954D}" dt="2024-12-16T13:06:15.376" v="951" actId="1076"/>
        <pc:sldMkLst>
          <pc:docMk/>
          <pc:sldMk cId="3960522343" sldId="264"/>
        </pc:sldMkLst>
        <pc:spChg chg="mod">
          <ac:chgData name="Sarah Nyvang Kristensen" userId="3994bb8c-92a1-4d4f-852a-f52b84e01100" providerId="ADAL" clId="{24086B27-D146-5F4E-9625-E22A7D18954D}" dt="2024-12-16T13:06:15.376" v="951" actId="1076"/>
          <ac:spMkLst>
            <pc:docMk/>
            <pc:sldMk cId="3960522343" sldId="264"/>
            <ac:spMk id="2" creationId="{70A4D8F3-7803-F257-FA3D-E32FD224E223}"/>
          </ac:spMkLst>
        </pc:spChg>
        <pc:spChg chg="del">
          <ac:chgData name="Sarah Nyvang Kristensen" userId="3994bb8c-92a1-4d4f-852a-f52b84e01100" providerId="ADAL" clId="{24086B27-D146-5F4E-9625-E22A7D18954D}" dt="2024-12-16T13:06:12.432" v="950" actId="478"/>
          <ac:spMkLst>
            <pc:docMk/>
            <pc:sldMk cId="3960522343" sldId="264"/>
            <ac:spMk id="3" creationId="{3524DCC4-46EA-621C-80EE-F38B046756E4}"/>
          </ac:spMkLst>
        </pc:spChg>
      </pc:sldChg>
      <pc:sldChg chg="modSp new mod">
        <pc:chgData name="Sarah Nyvang Kristensen" userId="3994bb8c-92a1-4d4f-852a-f52b84e01100" providerId="ADAL" clId="{24086B27-D146-5F4E-9625-E22A7D18954D}" dt="2024-12-16T13:07:06.298" v="956" actId="27636"/>
        <pc:sldMkLst>
          <pc:docMk/>
          <pc:sldMk cId="2150072831" sldId="265"/>
        </pc:sldMkLst>
        <pc:spChg chg="mod">
          <ac:chgData name="Sarah Nyvang Kristensen" userId="3994bb8c-92a1-4d4f-852a-f52b84e01100" providerId="ADAL" clId="{24086B27-D146-5F4E-9625-E22A7D18954D}" dt="2024-12-16T13:07:06.298" v="956" actId="27636"/>
          <ac:spMkLst>
            <pc:docMk/>
            <pc:sldMk cId="2150072831" sldId="265"/>
            <ac:spMk id="2" creationId="{BC82FB94-203F-3502-CBA5-1152C2D1AC4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DDFB39-3E06-6648-84C3-D7144C54E7A4}" type="doc">
      <dgm:prSet loTypeId="urn:microsoft.com/office/officeart/2009/3/layout/StepUpProcess" loCatId="" qsTypeId="urn:microsoft.com/office/officeart/2005/8/quickstyle/simple1" qsCatId="simple" csTypeId="urn:microsoft.com/office/officeart/2005/8/colors/accent1_2" csCatId="accent1" phldr="1"/>
      <dgm:spPr/>
    </dgm:pt>
    <dgm:pt modelId="{C081B9FE-024F-A74C-8AF2-A9F99BAA6617}">
      <dgm:prSet phldrT="[Tekst]" custT="1"/>
      <dgm:spPr/>
      <dgm:t>
        <a:bodyPr/>
        <a:lstStyle/>
        <a:p>
          <a:r>
            <a:rPr lang="da-DK" sz="2400" dirty="0"/>
            <a:t>Politiske ideologier</a:t>
          </a:r>
        </a:p>
      </dgm:t>
    </dgm:pt>
    <dgm:pt modelId="{D5B6DA22-4BF8-FB4F-8948-0ABCD2D699D8}" type="parTrans" cxnId="{B1BB7D6B-E619-AD41-8322-F7F689020D17}">
      <dgm:prSet/>
      <dgm:spPr/>
      <dgm:t>
        <a:bodyPr/>
        <a:lstStyle/>
        <a:p>
          <a:endParaRPr lang="da-DK" sz="6000"/>
        </a:p>
      </dgm:t>
    </dgm:pt>
    <dgm:pt modelId="{82F9567B-0EC7-3540-AB36-562AB4B046D7}" type="sibTrans" cxnId="{B1BB7D6B-E619-AD41-8322-F7F689020D17}">
      <dgm:prSet custT="1"/>
      <dgm:spPr/>
      <dgm:t>
        <a:bodyPr/>
        <a:lstStyle/>
        <a:p>
          <a:endParaRPr lang="da-DK" sz="1800"/>
        </a:p>
      </dgm:t>
    </dgm:pt>
    <dgm:pt modelId="{79D38CEA-8496-0043-A83F-5FBAA4BA14D8}">
      <dgm:prSet phldrT="[Tekst]" custT="1"/>
      <dgm:spPr/>
      <dgm:t>
        <a:bodyPr/>
        <a:lstStyle/>
        <a:p>
          <a:r>
            <a:rPr lang="da-DK" sz="2400" dirty="0"/>
            <a:t>Fordelings- og værdipolitik</a:t>
          </a:r>
        </a:p>
      </dgm:t>
    </dgm:pt>
    <dgm:pt modelId="{B1933D64-BD7C-EB47-B79E-70F775895EBB}" type="parTrans" cxnId="{224F3205-74F7-5E42-A039-D514AAFDE42D}">
      <dgm:prSet/>
      <dgm:spPr/>
      <dgm:t>
        <a:bodyPr/>
        <a:lstStyle/>
        <a:p>
          <a:endParaRPr lang="da-DK" sz="6000"/>
        </a:p>
      </dgm:t>
    </dgm:pt>
    <dgm:pt modelId="{63DF715E-6154-2A49-BA14-87B73687F0B0}" type="sibTrans" cxnId="{224F3205-74F7-5E42-A039-D514AAFDE42D}">
      <dgm:prSet custT="1"/>
      <dgm:spPr/>
      <dgm:t>
        <a:bodyPr/>
        <a:lstStyle/>
        <a:p>
          <a:endParaRPr lang="da-DK" sz="1800"/>
        </a:p>
      </dgm:t>
    </dgm:pt>
    <dgm:pt modelId="{23E1B109-8D29-3743-B81F-CF23909056A9}">
      <dgm:prSet phldrT="[Tekst]" custT="1"/>
      <dgm:spPr/>
      <dgm:t>
        <a:bodyPr/>
        <a:lstStyle/>
        <a:p>
          <a:r>
            <a:rPr lang="da-DK" sz="2400" dirty="0"/>
            <a:t>Partiadfærdsmodeller: </a:t>
          </a:r>
          <a:r>
            <a:rPr lang="da-DK" sz="2000" dirty="0"/>
            <a:t>Downs model, Molins model og Kaare Strøms model</a:t>
          </a:r>
          <a:endParaRPr lang="da-DK" sz="2400" dirty="0"/>
        </a:p>
      </dgm:t>
    </dgm:pt>
    <dgm:pt modelId="{A5668552-4C63-9D44-B5D2-B8B6C88533E4}" type="parTrans" cxnId="{906B5503-3DCC-CA44-8D6E-F2A72AAB0D1D}">
      <dgm:prSet/>
      <dgm:spPr/>
      <dgm:t>
        <a:bodyPr/>
        <a:lstStyle/>
        <a:p>
          <a:endParaRPr lang="da-DK" sz="6000"/>
        </a:p>
      </dgm:t>
    </dgm:pt>
    <dgm:pt modelId="{5EAB61DB-93DE-B74B-90E3-F94C6DCD64BA}" type="sibTrans" cxnId="{906B5503-3DCC-CA44-8D6E-F2A72AAB0D1D}">
      <dgm:prSet custT="1"/>
      <dgm:spPr/>
      <dgm:t>
        <a:bodyPr/>
        <a:lstStyle/>
        <a:p>
          <a:endParaRPr lang="da-DK" sz="1800"/>
        </a:p>
      </dgm:t>
    </dgm:pt>
    <dgm:pt modelId="{A1D983D4-DB69-A049-B864-6DDCE2E2116F}">
      <dgm:prSet custT="1"/>
      <dgm:spPr/>
      <dgm:t>
        <a:bodyPr/>
        <a:lstStyle/>
        <a:p>
          <a:r>
            <a:rPr lang="da-DK" sz="2400" dirty="0"/>
            <a:t>Demokrati som styreform</a:t>
          </a:r>
        </a:p>
        <a:p>
          <a:r>
            <a:rPr lang="da-DK" sz="2000" dirty="0"/>
            <a:t>Konkurrencedemokrati</a:t>
          </a:r>
        </a:p>
        <a:p>
          <a:r>
            <a:rPr lang="da-DK" sz="2000" dirty="0"/>
            <a:t>Deltagelses-demokrati</a:t>
          </a:r>
        </a:p>
      </dgm:t>
    </dgm:pt>
    <dgm:pt modelId="{B3EFCCC0-84F5-BE41-87AD-D5DE1E57DEDD}" type="parTrans" cxnId="{8B6BBBCE-0A0E-4A41-88D4-FC0C806A106F}">
      <dgm:prSet/>
      <dgm:spPr/>
      <dgm:t>
        <a:bodyPr/>
        <a:lstStyle/>
        <a:p>
          <a:endParaRPr lang="da-DK" sz="6000"/>
        </a:p>
      </dgm:t>
    </dgm:pt>
    <dgm:pt modelId="{F33740A1-62F1-8146-8CA5-453ECB35E6E8}" type="sibTrans" cxnId="{8B6BBBCE-0A0E-4A41-88D4-FC0C806A106F}">
      <dgm:prSet custT="1"/>
      <dgm:spPr/>
      <dgm:t>
        <a:bodyPr/>
        <a:lstStyle/>
        <a:p>
          <a:endParaRPr lang="da-DK" sz="1800"/>
        </a:p>
      </dgm:t>
    </dgm:pt>
    <dgm:pt modelId="{4E21E6F2-265E-3E42-B89D-E7BB22AF1B82}">
      <dgm:prSet custT="1"/>
      <dgm:spPr/>
      <dgm:t>
        <a:bodyPr/>
        <a:lstStyle/>
        <a:p>
          <a:r>
            <a:rPr lang="da-DK" sz="2400" dirty="0"/>
            <a:t>Det danske politiske system</a:t>
          </a:r>
        </a:p>
        <a:p>
          <a:r>
            <a:rPr lang="da-DK" sz="2400" dirty="0" err="1"/>
            <a:t>Eastons</a:t>
          </a:r>
          <a:r>
            <a:rPr lang="da-DK" sz="2400" dirty="0"/>
            <a:t> model</a:t>
          </a:r>
        </a:p>
      </dgm:t>
    </dgm:pt>
    <dgm:pt modelId="{D9404AF1-1927-C24D-81C5-0358E1755658}" type="parTrans" cxnId="{53DAB707-4B8F-414B-8B7A-8E8382C3F4C2}">
      <dgm:prSet/>
      <dgm:spPr/>
      <dgm:t>
        <a:bodyPr/>
        <a:lstStyle/>
        <a:p>
          <a:endParaRPr lang="da-DK" sz="6000"/>
        </a:p>
      </dgm:t>
    </dgm:pt>
    <dgm:pt modelId="{ED8CBA19-BB00-A740-9987-9E35D7242FF7}" type="sibTrans" cxnId="{53DAB707-4B8F-414B-8B7A-8E8382C3F4C2}">
      <dgm:prSet custT="1"/>
      <dgm:spPr/>
      <dgm:t>
        <a:bodyPr/>
        <a:lstStyle/>
        <a:p>
          <a:endParaRPr lang="da-DK" sz="1800"/>
        </a:p>
      </dgm:t>
    </dgm:pt>
    <dgm:pt modelId="{C572D19C-9098-2F4D-9ADB-F089086260AB}">
      <dgm:prSet custT="1"/>
      <dgm:spPr/>
      <dgm:t>
        <a:bodyPr/>
        <a:lstStyle/>
        <a:p>
          <a:r>
            <a:rPr lang="da-DK" sz="2400" dirty="0"/>
            <a:t>Rettigheder og pligter</a:t>
          </a:r>
        </a:p>
        <a:p>
          <a:r>
            <a:rPr lang="da-DK" sz="2400" dirty="0"/>
            <a:t>Med- og modboger</a:t>
          </a:r>
        </a:p>
      </dgm:t>
    </dgm:pt>
    <dgm:pt modelId="{37BB68C9-1558-0D40-8282-12D2419C26FD}" type="parTrans" cxnId="{8F11A843-3BCE-9643-B6FD-C41EE6F683B7}">
      <dgm:prSet/>
      <dgm:spPr/>
      <dgm:t>
        <a:bodyPr/>
        <a:lstStyle/>
        <a:p>
          <a:endParaRPr lang="da-DK" sz="6000"/>
        </a:p>
      </dgm:t>
    </dgm:pt>
    <dgm:pt modelId="{0CE6A39A-9152-A24B-99F3-8070C2150773}" type="sibTrans" cxnId="{8F11A843-3BCE-9643-B6FD-C41EE6F683B7}">
      <dgm:prSet/>
      <dgm:spPr/>
      <dgm:t>
        <a:bodyPr/>
        <a:lstStyle/>
        <a:p>
          <a:endParaRPr lang="da-DK" sz="6000"/>
        </a:p>
      </dgm:t>
    </dgm:pt>
    <dgm:pt modelId="{A1EE75E9-02B6-7646-BB33-BB1FFD362650}" type="pres">
      <dgm:prSet presAssocID="{79DDFB39-3E06-6648-84C3-D7144C54E7A4}" presName="rootnode" presStyleCnt="0">
        <dgm:presLayoutVars>
          <dgm:chMax/>
          <dgm:chPref/>
          <dgm:dir/>
          <dgm:animLvl val="lvl"/>
        </dgm:presLayoutVars>
      </dgm:prSet>
      <dgm:spPr/>
    </dgm:pt>
    <dgm:pt modelId="{9BA47E29-7DC1-B342-BB74-FE6143E40875}" type="pres">
      <dgm:prSet presAssocID="{C081B9FE-024F-A74C-8AF2-A9F99BAA6617}" presName="composite" presStyleCnt="0"/>
      <dgm:spPr/>
    </dgm:pt>
    <dgm:pt modelId="{3C50788A-585C-6F4B-86C1-73ED7F5431EA}" type="pres">
      <dgm:prSet presAssocID="{C081B9FE-024F-A74C-8AF2-A9F99BAA6617}" presName="LShape" presStyleLbl="alignNode1" presStyleIdx="0" presStyleCnt="11"/>
      <dgm:spPr/>
    </dgm:pt>
    <dgm:pt modelId="{E457233E-0947-FC49-8F35-C661F8FF447F}" type="pres">
      <dgm:prSet presAssocID="{C081B9FE-024F-A74C-8AF2-A9F99BAA6617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EFE87C03-7FF1-6842-9850-442FD6147B5E}" type="pres">
      <dgm:prSet presAssocID="{C081B9FE-024F-A74C-8AF2-A9F99BAA6617}" presName="Triangle" presStyleLbl="alignNode1" presStyleIdx="1" presStyleCnt="11"/>
      <dgm:spPr/>
    </dgm:pt>
    <dgm:pt modelId="{6DDFCEDB-F271-2E4F-8458-2227364FC90C}" type="pres">
      <dgm:prSet presAssocID="{82F9567B-0EC7-3540-AB36-562AB4B046D7}" presName="sibTrans" presStyleCnt="0"/>
      <dgm:spPr/>
    </dgm:pt>
    <dgm:pt modelId="{504D1B6C-3112-A249-91FE-8ACE157317E6}" type="pres">
      <dgm:prSet presAssocID="{82F9567B-0EC7-3540-AB36-562AB4B046D7}" presName="space" presStyleCnt="0"/>
      <dgm:spPr/>
    </dgm:pt>
    <dgm:pt modelId="{CC60486A-11EF-8142-A661-C3BE6E8A95C4}" type="pres">
      <dgm:prSet presAssocID="{79D38CEA-8496-0043-A83F-5FBAA4BA14D8}" presName="composite" presStyleCnt="0"/>
      <dgm:spPr/>
    </dgm:pt>
    <dgm:pt modelId="{B1029BC7-F5C6-AC41-91C7-A90BA190FE11}" type="pres">
      <dgm:prSet presAssocID="{79D38CEA-8496-0043-A83F-5FBAA4BA14D8}" presName="LShape" presStyleLbl="alignNode1" presStyleIdx="2" presStyleCnt="11"/>
      <dgm:spPr/>
    </dgm:pt>
    <dgm:pt modelId="{A3018669-06F7-EE47-B02F-2B24D63F3367}" type="pres">
      <dgm:prSet presAssocID="{79D38CEA-8496-0043-A83F-5FBAA4BA14D8}" presName="ParentText" presStyleLbl="revTx" presStyleIdx="1" presStyleCnt="6" custScaleX="109340">
        <dgm:presLayoutVars>
          <dgm:chMax val="0"/>
          <dgm:chPref val="0"/>
          <dgm:bulletEnabled val="1"/>
        </dgm:presLayoutVars>
      </dgm:prSet>
      <dgm:spPr/>
    </dgm:pt>
    <dgm:pt modelId="{D93C6FBC-C546-E444-BF68-CE34AE9AE24C}" type="pres">
      <dgm:prSet presAssocID="{79D38CEA-8496-0043-A83F-5FBAA4BA14D8}" presName="Triangle" presStyleLbl="alignNode1" presStyleIdx="3" presStyleCnt="11"/>
      <dgm:spPr/>
    </dgm:pt>
    <dgm:pt modelId="{D0B30352-FB8A-A64E-91C5-86A966C34C4F}" type="pres">
      <dgm:prSet presAssocID="{63DF715E-6154-2A49-BA14-87B73687F0B0}" presName="sibTrans" presStyleCnt="0"/>
      <dgm:spPr/>
    </dgm:pt>
    <dgm:pt modelId="{A0071254-5AE0-E945-9FB9-FE3BC692A68D}" type="pres">
      <dgm:prSet presAssocID="{63DF715E-6154-2A49-BA14-87B73687F0B0}" presName="space" presStyleCnt="0"/>
      <dgm:spPr/>
    </dgm:pt>
    <dgm:pt modelId="{B6B05633-EB4C-5248-A66C-AD8B795BD2D6}" type="pres">
      <dgm:prSet presAssocID="{23E1B109-8D29-3743-B81F-CF23909056A9}" presName="composite" presStyleCnt="0"/>
      <dgm:spPr/>
    </dgm:pt>
    <dgm:pt modelId="{591F3B07-5E3C-0748-855C-C76308E645FB}" type="pres">
      <dgm:prSet presAssocID="{23E1B109-8D29-3743-B81F-CF23909056A9}" presName="LShape" presStyleLbl="alignNode1" presStyleIdx="4" presStyleCnt="11"/>
      <dgm:spPr/>
    </dgm:pt>
    <dgm:pt modelId="{E36D177C-94B4-1640-AB18-3398C6F80F13}" type="pres">
      <dgm:prSet presAssocID="{23E1B109-8D29-3743-B81F-CF23909056A9}" presName="ParentText" presStyleLbl="revTx" presStyleIdx="2" presStyleCnt="6" custScaleX="117729" custLinFactNeighborX="8096" custLinFactNeighborY="770">
        <dgm:presLayoutVars>
          <dgm:chMax val="0"/>
          <dgm:chPref val="0"/>
          <dgm:bulletEnabled val="1"/>
        </dgm:presLayoutVars>
      </dgm:prSet>
      <dgm:spPr/>
    </dgm:pt>
    <dgm:pt modelId="{0993C945-8ED9-5B45-9C41-DF324617F9C6}" type="pres">
      <dgm:prSet presAssocID="{23E1B109-8D29-3743-B81F-CF23909056A9}" presName="Triangle" presStyleLbl="alignNode1" presStyleIdx="5" presStyleCnt="11"/>
      <dgm:spPr/>
    </dgm:pt>
    <dgm:pt modelId="{2E9B181E-D8F1-734E-8127-B1BC527D669F}" type="pres">
      <dgm:prSet presAssocID="{5EAB61DB-93DE-B74B-90E3-F94C6DCD64BA}" presName="sibTrans" presStyleCnt="0"/>
      <dgm:spPr/>
    </dgm:pt>
    <dgm:pt modelId="{BE0A5C9E-67DF-1A44-A79D-162F9E9F0328}" type="pres">
      <dgm:prSet presAssocID="{5EAB61DB-93DE-B74B-90E3-F94C6DCD64BA}" presName="space" presStyleCnt="0"/>
      <dgm:spPr/>
    </dgm:pt>
    <dgm:pt modelId="{E45B60F0-E299-6143-AC2A-5A2AC031F07E}" type="pres">
      <dgm:prSet presAssocID="{A1D983D4-DB69-A049-B864-6DDCE2E2116F}" presName="composite" presStyleCnt="0"/>
      <dgm:spPr/>
    </dgm:pt>
    <dgm:pt modelId="{1DEFDCED-40CB-1E4A-A3F6-936034BB277E}" type="pres">
      <dgm:prSet presAssocID="{A1D983D4-DB69-A049-B864-6DDCE2E2116F}" presName="LShape" presStyleLbl="alignNode1" presStyleIdx="6" presStyleCnt="11"/>
      <dgm:spPr/>
    </dgm:pt>
    <dgm:pt modelId="{6A12868D-2CE4-1F47-8C7E-84E6ED70AB59}" type="pres">
      <dgm:prSet presAssocID="{A1D983D4-DB69-A049-B864-6DDCE2E2116F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EC830134-AE01-AA4D-94A4-0E440948CE65}" type="pres">
      <dgm:prSet presAssocID="{A1D983D4-DB69-A049-B864-6DDCE2E2116F}" presName="Triangle" presStyleLbl="alignNode1" presStyleIdx="7" presStyleCnt="11"/>
      <dgm:spPr/>
    </dgm:pt>
    <dgm:pt modelId="{2B07C244-AB3C-2C4F-A118-58FCF43BA062}" type="pres">
      <dgm:prSet presAssocID="{F33740A1-62F1-8146-8CA5-453ECB35E6E8}" presName="sibTrans" presStyleCnt="0"/>
      <dgm:spPr/>
    </dgm:pt>
    <dgm:pt modelId="{136F3629-AC11-7C41-B5CD-D0FDCFAE878B}" type="pres">
      <dgm:prSet presAssocID="{F33740A1-62F1-8146-8CA5-453ECB35E6E8}" presName="space" presStyleCnt="0"/>
      <dgm:spPr/>
    </dgm:pt>
    <dgm:pt modelId="{73AC01CC-71A8-DC4E-B897-022850360C6B}" type="pres">
      <dgm:prSet presAssocID="{4E21E6F2-265E-3E42-B89D-E7BB22AF1B82}" presName="composite" presStyleCnt="0"/>
      <dgm:spPr/>
    </dgm:pt>
    <dgm:pt modelId="{0E8946ED-4E7C-5C4C-BC00-298529F2C92D}" type="pres">
      <dgm:prSet presAssocID="{4E21E6F2-265E-3E42-B89D-E7BB22AF1B82}" presName="LShape" presStyleLbl="alignNode1" presStyleIdx="8" presStyleCnt="11"/>
      <dgm:spPr/>
    </dgm:pt>
    <dgm:pt modelId="{42B9058C-C149-FC4D-8988-CD36D013CEE9}" type="pres">
      <dgm:prSet presAssocID="{4E21E6F2-265E-3E42-B89D-E7BB22AF1B82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42B68738-DC7B-9349-8498-CCF032BDA962}" type="pres">
      <dgm:prSet presAssocID="{4E21E6F2-265E-3E42-B89D-E7BB22AF1B82}" presName="Triangle" presStyleLbl="alignNode1" presStyleIdx="9" presStyleCnt="11"/>
      <dgm:spPr/>
    </dgm:pt>
    <dgm:pt modelId="{E27481DA-394E-FA4D-B1EA-CC9C8C159D3A}" type="pres">
      <dgm:prSet presAssocID="{ED8CBA19-BB00-A740-9987-9E35D7242FF7}" presName="sibTrans" presStyleCnt="0"/>
      <dgm:spPr/>
    </dgm:pt>
    <dgm:pt modelId="{EB12256B-071A-3B4E-B29F-D5656F21EBAF}" type="pres">
      <dgm:prSet presAssocID="{ED8CBA19-BB00-A740-9987-9E35D7242FF7}" presName="space" presStyleCnt="0"/>
      <dgm:spPr/>
    </dgm:pt>
    <dgm:pt modelId="{6F32E9C7-BA9F-2344-8593-815DAA6B3E39}" type="pres">
      <dgm:prSet presAssocID="{C572D19C-9098-2F4D-9ADB-F089086260AB}" presName="composite" presStyleCnt="0"/>
      <dgm:spPr/>
    </dgm:pt>
    <dgm:pt modelId="{775E319E-5239-D948-8A05-16C067D7E80A}" type="pres">
      <dgm:prSet presAssocID="{C572D19C-9098-2F4D-9ADB-F089086260AB}" presName="LShape" presStyleLbl="alignNode1" presStyleIdx="10" presStyleCnt="11"/>
      <dgm:spPr/>
    </dgm:pt>
    <dgm:pt modelId="{33532A6E-F19F-5D49-B862-A473ED92D55C}" type="pres">
      <dgm:prSet presAssocID="{C572D19C-9098-2F4D-9ADB-F089086260AB}" presName="ParentText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906B5503-3DCC-CA44-8D6E-F2A72AAB0D1D}" srcId="{79DDFB39-3E06-6648-84C3-D7144C54E7A4}" destId="{23E1B109-8D29-3743-B81F-CF23909056A9}" srcOrd="2" destOrd="0" parTransId="{A5668552-4C63-9D44-B5D2-B8B6C88533E4}" sibTransId="{5EAB61DB-93DE-B74B-90E3-F94C6DCD64BA}"/>
    <dgm:cxn modelId="{224F3205-74F7-5E42-A039-D514AAFDE42D}" srcId="{79DDFB39-3E06-6648-84C3-D7144C54E7A4}" destId="{79D38CEA-8496-0043-A83F-5FBAA4BA14D8}" srcOrd="1" destOrd="0" parTransId="{B1933D64-BD7C-EB47-B79E-70F775895EBB}" sibTransId="{63DF715E-6154-2A49-BA14-87B73687F0B0}"/>
    <dgm:cxn modelId="{53DAB707-4B8F-414B-8B7A-8E8382C3F4C2}" srcId="{79DDFB39-3E06-6648-84C3-D7144C54E7A4}" destId="{4E21E6F2-265E-3E42-B89D-E7BB22AF1B82}" srcOrd="4" destOrd="0" parTransId="{D9404AF1-1927-C24D-81C5-0358E1755658}" sibTransId="{ED8CBA19-BB00-A740-9987-9E35D7242FF7}"/>
    <dgm:cxn modelId="{ED3DBE2F-F0BF-304C-9F3F-23DE436FF287}" type="presOf" srcId="{79DDFB39-3E06-6648-84C3-D7144C54E7A4}" destId="{A1EE75E9-02B6-7646-BB33-BB1FFD362650}" srcOrd="0" destOrd="0" presId="urn:microsoft.com/office/officeart/2009/3/layout/StepUpProcess"/>
    <dgm:cxn modelId="{15AFCB37-27B1-DA4E-91D4-478CBE6A1298}" type="presOf" srcId="{C081B9FE-024F-A74C-8AF2-A9F99BAA6617}" destId="{E457233E-0947-FC49-8F35-C661F8FF447F}" srcOrd="0" destOrd="0" presId="urn:microsoft.com/office/officeart/2009/3/layout/StepUpProcess"/>
    <dgm:cxn modelId="{8F11A843-3BCE-9643-B6FD-C41EE6F683B7}" srcId="{79DDFB39-3E06-6648-84C3-D7144C54E7A4}" destId="{C572D19C-9098-2F4D-9ADB-F089086260AB}" srcOrd="5" destOrd="0" parTransId="{37BB68C9-1558-0D40-8282-12D2419C26FD}" sibTransId="{0CE6A39A-9152-A24B-99F3-8070C2150773}"/>
    <dgm:cxn modelId="{AB584B60-300E-F944-86E0-56AD050F6697}" type="presOf" srcId="{A1D983D4-DB69-A049-B864-6DDCE2E2116F}" destId="{6A12868D-2CE4-1F47-8C7E-84E6ED70AB59}" srcOrd="0" destOrd="0" presId="urn:microsoft.com/office/officeart/2009/3/layout/StepUpProcess"/>
    <dgm:cxn modelId="{B1BB7D6B-E619-AD41-8322-F7F689020D17}" srcId="{79DDFB39-3E06-6648-84C3-D7144C54E7A4}" destId="{C081B9FE-024F-A74C-8AF2-A9F99BAA6617}" srcOrd="0" destOrd="0" parTransId="{D5B6DA22-4BF8-FB4F-8948-0ABCD2D699D8}" sibTransId="{82F9567B-0EC7-3540-AB36-562AB4B046D7}"/>
    <dgm:cxn modelId="{FA201E8C-7653-854B-8DE5-AAED37E18EC7}" type="presOf" srcId="{C572D19C-9098-2F4D-9ADB-F089086260AB}" destId="{33532A6E-F19F-5D49-B862-A473ED92D55C}" srcOrd="0" destOrd="0" presId="urn:microsoft.com/office/officeart/2009/3/layout/StepUpProcess"/>
    <dgm:cxn modelId="{00CF76B0-3499-2341-90F2-458A3F6BC578}" type="presOf" srcId="{4E21E6F2-265E-3E42-B89D-E7BB22AF1B82}" destId="{42B9058C-C149-FC4D-8988-CD36D013CEE9}" srcOrd="0" destOrd="0" presId="urn:microsoft.com/office/officeart/2009/3/layout/StepUpProcess"/>
    <dgm:cxn modelId="{12DA68C5-BD9B-CF4B-9C3A-E26760A10CAE}" type="presOf" srcId="{23E1B109-8D29-3743-B81F-CF23909056A9}" destId="{E36D177C-94B4-1640-AB18-3398C6F80F13}" srcOrd="0" destOrd="0" presId="urn:microsoft.com/office/officeart/2009/3/layout/StepUpProcess"/>
    <dgm:cxn modelId="{8B6BBBCE-0A0E-4A41-88D4-FC0C806A106F}" srcId="{79DDFB39-3E06-6648-84C3-D7144C54E7A4}" destId="{A1D983D4-DB69-A049-B864-6DDCE2E2116F}" srcOrd="3" destOrd="0" parTransId="{B3EFCCC0-84F5-BE41-87AD-D5DE1E57DEDD}" sibTransId="{F33740A1-62F1-8146-8CA5-453ECB35E6E8}"/>
    <dgm:cxn modelId="{7488C4DF-43AE-B746-A30A-EDDA2455DBF3}" type="presOf" srcId="{79D38CEA-8496-0043-A83F-5FBAA4BA14D8}" destId="{A3018669-06F7-EE47-B02F-2B24D63F3367}" srcOrd="0" destOrd="0" presId="urn:microsoft.com/office/officeart/2009/3/layout/StepUpProcess"/>
    <dgm:cxn modelId="{DBB5369E-629D-A045-8D63-477CF7D04683}" type="presParOf" srcId="{A1EE75E9-02B6-7646-BB33-BB1FFD362650}" destId="{9BA47E29-7DC1-B342-BB74-FE6143E40875}" srcOrd="0" destOrd="0" presId="urn:microsoft.com/office/officeart/2009/3/layout/StepUpProcess"/>
    <dgm:cxn modelId="{BF5C6452-8AC8-334C-B0DC-AC7ECA29E770}" type="presParOf" srcId="{9BA47E29-7DC1-B342-BB74-FE6143E40875}" destId="{3C50788A-585C-6F4B-86C1-73ED7F5431EA}" srcOrd="0" destOrd="0" presId="urn:microsoft.com/office/officeart/2009/3/layout/StepUpProcess"/>
    <dgm:cxn modelId="{D27E7A22-23CC-134D-8685-FB5621A3A725}" type="presParOf" srcId="{9BA47E29-7DC1-B342-BB74-FE6143E40875}" destId="{E457233E-0947-FC49-8F35-C661F8FF447F}" srcOrd="1" destOrd="0" presId="urn:microsoft.com/office/officeart/2009/3/layout/StepUpProcess"/>
    <dgm:cxn modelId="{2CCCF957-D0DD-004B-8C9E-14E0A696B922}" type="presParOf" srcId="{9BA47E29-7DC1-B342-BB74-FE6143E40875}" destId="{EFE87C03-7FF1-6842-9850-442FD6147B5E}" srcOrd="2" destOrd="0" presId="urn:microsoft.com/office/officeart/2009/3/layout/StepUpProcess"/>
    <dgm:cxn modelId="{86597B16-E1F6-D74C-8A46-7C6E3A093EB1}" type="presParOf" srcId="{A1EE75E9-02B6-7646-BB33-BB1FFD362650}" destId="{6DDFCEDB-F271-2E4F-8458-2227364FC90C}" srcOrd="1" destOrd="0" presId="urn:microsoft.com/office/officeart/2009/3/layout/StepUpProcess"/>
    <dgm:cxn modelId="{545DD398-BB71-A64D-9C07-A395F6EBA9DF}" type="presParOf" srcId="{6DDFCEDB-F271-2E4F-8458-2227364FC90C}" destId="{504D1B6C-3112-A249-91FE-8ACE157317E6}" srcOrd="0" destOrd="0" presId="urn:microsoft.com/office/officeart/2009/3/layout/StepUpProcess"/>
    <dgm:cxn modelId="{64AD0907-CC4D-9345-8A5F-FA3178E09F3D}" type="presParOf" srcId="{A1EE75E9-02B6-7646-BB33-BB1FFD362650}" destId="{CC60486A-11EF-8142-A661-C3BE6E8A95C4}" srcOrd="2" destOrd="0" presId="urn:microsoft.com/office/officeart/2009/3/layout/StepUpProcess"/>
    <dgm:cxn modelId="{C1814FC2-BB87-9540-BE2A-7A330EA894E6}" type="presParOf" srcId="{CC60486A-11EF-8142-A661-C3BE6E8A95C4}" destId="{B1029BC7-F5C6-AC41-91C7-A90BA190FE11}" srcOrd="0" destOrd="0" presId="urn:microsoft.com/office/officeart/2009/3/layout/StepUpProcess"/>
    <dgm:cxn modelId="{B9C1C35D-264B-6343-8330-66E838A15BFE}" type="presParOf" srcId="{CC60486A-11EF-8142-A661-C3BE6E8A95C4}" destId="{A3018669-06F7-EE47-B02F-2B24D63F3367}" srcOrd="1" destOrd="0" presId="urn:microsoft.com/office/officeart/2009/3/layout/StepUpProcess"/>
    <dgm:cxn modelId="{0BC45F7F-CE82-7742-ADDD-BB03794C2BC2}" type="presParOf" srcId="{CC60486A-11EF-8142-A661-C3BE6E8A95C4}" destId="{D93C6FBC-C546-E444-BF68-CE34AE9AE24C}" srcOrd="2" destOrd="0" presId="urn:microsoft.com/office/officeart/2009/3/layout/StepUpProcess"/>
    <dgm:cxn modelId="{8908ED1F-B617-6A4D-8C9C-485EBAA64D27}" type="presParOf" srcId="{A1EE75E9-02B6-7646-BB33-BB1FFD362650}" destId="{D0B30352-FB8A-A64E-91C5-86A966C34C4F}" srcOrd="3" destOrd="0" presId="urn:microsoft.com/office/officeart/2009/3/layout/StepUpProcess"/>
    <dgm:cxn modelId="{8CD3C5C5-9879-2C4E-A734-9E37871DE11D}" type="presParOf" srcId="{D0B30352-FB8A-A64E-91C5-86A966C34C4F}" destId="{A0071254-5AE0-E945-9FB9-FE3BC692A68D}" srcOrd="0" destOrd="0" presId="urn:microsoft.com/office/officeart/2009/3/layout/StepUpProcess"/>
    <dgm:cxn modelId="{3CAD5DC5-2787-B341-9C2B-D721CC6EB404}" type="presParOf" srcId="{A1EE75E9-02B6-7646-BB33-BB1FFD362650}" destId="{B6B05633-EB4C-5248-A66C-AD8B795BD2D6}" srcOrd="4" destOrd="0" presId="urn:microsoft.com/office/officeart/2009/3/layout/StepUpProcess"/>
    <dgm:cxn modelId="{386C5D8B-24EC-0248-AB28-FCFBCABD65A7}" type="presParOf" srcId="{B6B05633-EB4C-5248-A66C-AD8B795BD2D6}" destId="{591F3B07-5E3C-0748-855C-C76308E645FB}" srcOrd="0" destOrd="0" presId="urn:microsoft.com/office/officeart/2009/3/layout/StepUpProcess"/>
    <dgm:cxn modelId="{8455D747-123A-3940-852B-4F275580C244}" type="presParOf" srcId="{B6B05633-EB4C-5248-A66C-AD8B795BD2D6}" destId="{E36D177C-94B4-1640-AB18-3398C6F80F13}" srcOrd="1" destOrd="0" presId="urn:microsoft.com/office/officeart/2009/3/layout/StepUpProcess"/>
    <dgm:cxn modelId="{07140F0E-431B-EC4D-A976-9A0390FDCFAA}" type="presParOf" srcId="{B6B05633-EB4C-5248-A66C-AD8B795BD2D6}" destId="{0993C945-8ED9-5B45-9C41-DF324617F9C6}" srcOrd="2" destOrd="0" presId="urn:microsoft.com/office/officeart/2009/3/layout/StepUpProcess"/>
    <dgm:cxn modelId="{0A6C7806-CD73-A048-97D6-3693D5ECE469}" type="presParOf" srcId="{A1EE75E9-02B6-7646-BB33-BB1FFD362650}" destId="{2E9B181E-D8F1-734E-8127-B1BC527D669F}" srcOrd="5" destOrd="0" presId="urn:microsoft.com/office/officeart/2009/3/layout/StepUpProcess"/>
    <dgm:cxn modelId="{946EF76B-F4DF-114C-AD20-C03D1CECBD2F}" type="presParOf" srcId="{2E9B181E-D8F1-734E-8127-B1BC527D669F}" destId="{BE0A5C9E-67DF-1A44-A79D-162F9E9F0328}" srcOrd="0" destOrd="0" presId="urn:microsoft.com/office/officeart/2009/3/layout/StepUpProcess"/>
    <dgm:cxn modelId="{C51A735E-DD5A-E449-A149-C5AFD104AA36}" type="presParOf" srcId="{A1EE75E9-02B6-7646-BB33-BB1FFD362650}" destId="{E45B60F0-E299-6143-AC2A-5A2AC031F07E}" srcOrd="6" destOrd="0" presId="urn:microsoft.com/office/officeart/2009/3/layout/StepUpProcess"/>
    <dgm:cxn modelId="{BCF857B1-81DF-D64F-A0CC-EE475557E554}" type="presParOf" srcId="{E45B60F0-E299-6143-AC2A-5A2AC031F07E}" destId="{1DEFDCED-40CB-1E4A-A3F6-936034BB277E}" srcOrd="0" destOrd="0" presId="urn:microsoft.com/office/officeart/2009/3/layout/StepUpProcess"/>
    <dgm:cxn modelId="{D30BE87F-013A-1B45-8708-FA18A1A28DB7}" type="presParOf" srcId="{E45B60F0-E299-6143-AC2A-5A2AC031F07E}" destId="{6A12868D-2CE4-1F47-8C7E-84E6ED70AB59}" srcOrd="1" destOrd="0" presId="urn:microsoft.com/office/officeart/2009/3/layout/StepUpProcess"/>
    <dgm:cxn modelId="{02BE90E6-3112-7543-9ED7-ED20FB6CCF81}" type="presParOf" srcId="{E45B60F0-E299-6143-AC2A-5A2AC031F07E}" destId="{EC830134-AE01-AA4D-94A4-0E440948CE65}" srcOrd="2" destOrd="0" presId="urn:microsoft.com/office/officeart/2009/3/layout/StepUpProcess"/>
    <dgm:cxn modelId="{B5BC01B1-1D83-5142-B44A-DCB659810816}" type="presParOf" srcId="{A1EE75E9-02B6-7646-BB33-BB1FFD362650}" destId="{2B07C244-AB3C-2C4F-A118-58FCF43BA062}" srcOrd="7" destOrd="0" presId="urn:microsoft.com/office/officeart/2009/3/layout/StepUpProcess"/>
    <dgm:cxn modelId="{98DB7EE0-2FC8-354F-AE1D-C4E17B91816E}" type="presParOf" srcId="{2B07C244-AB3C-2C4F-A118-58FCF43BA062}" destId="{136F3629-AC11-7C41-B5CD-D0FDCFAE878B}" srcOrd="0" destOrd="0" presId="urn:microsoft.com/office/officeart/2009/3/layout/StepUpProcess"/>
    <dgm:cxn modelId="{2F39B898-C185-9944-A59F-10A1B026ECFE}" type="presParOf" srcId="{A1EE75E9-02B6-7646-BB33-BB1FFD362650}" destId="{73AC01CC-71A8-DC4E-B897-022850360C6B}" srcOrd="8" destOrd="0" presId="urn:microsoft.com/office/officeart/2009/3/layout/StepUpProcess"/>
    <dgm:cxn modelId="{895A0354-B78C-5E4E-B774-97957F147893}" type="presParOf" srcId="{73AC01CC-71A8-DC4E-B897-022850360C6B}" destId="{0E8946ED-4E7C-5C4C-BC00-298529F2C92D}" srcOrd="0" destOrd="0" presId="urn:microsoft.com/office/officeart/2009/3/layout/StepUpProcess"/>
    <dgm:cxn modelId="{D12A0C2D-2A3C-7048-BD8D-4F3C90987F5D}" type="presParOf" srcId="{73AC01CC-71A8-DC4E-B897-022850360C6B}" destId="{42B9058C-C149-FC4D-8988-CD36D013CEE9}" srcOrd="1" destOrd="0" presId="urn:microsoft.com/office/officeart/2009/3/layout/StepUpProcess"/>
    <dgm:cxn modelId="{49C6D30E-AA83-F84E-B530-D142900B43D6}" type="presParOf" srcId="{73AC01CC-71A8-DC4E-B897-022850360C6B}" destId="{42B68738-DC7B-9349-8498-CCF032BDA962}" srcOrd="2" destOrd="0" presId="urn:microsoft.com/office/officeart/2009/3/layout/StepUpProcess"/>
    <dgm:cxn modelId="{F4315A63-3CC5-6945-AE37-7A2DA54966A7}" type="presParOf" srcId="{A1EE75E9-02B6-7646-BB33-BB1FFD362650}" destId="{E27481DA-394E-FA4D-B1EA-CC9C8C159D3A}" srcOrd="9" destOrd="0" presId="urn:microsoft.com/office/officeart/2009/3/layout/StepUpProcess"/>
    <dgm:cxn modelId="{00D0FA75-B549-B947-955B-726D631F177A}" type="presParOf" srcId="{E27481DA-394E-FA4D-B1EA-CC9C8C159D3A}" destId="{EB12256B-071A-3B4E-B29F-D5656F21EBAF}" srcOrd="0" destOrd="0" presId="urn:microsoft.com/office/officeart/2009/3/layout/StepUpProcess"/>
    <dgm:cxn modelId="{E5DC9581-4862-3D44-BFA5-9C0195632EE6}" type="presParOf" srcId="{A1EE75E9-02B6-7646-BB33-BB1FFD362650}" destId="{6F32E9C7-BA9F-2344-8593-815DAA6B3E39}" srcOrd="10" destOrd="0" presId="urn:microsoft.com/office/officeart/2009/3/layout/StepUpProcess"/>
    <dgm:cxn modelId="{273EBA10-50F3-9347-89DB-1E360A1E3964}" type="presParOf" srcId="{6F32E9C7-BA9F-2344-8593-815DAA6B3E39}" destId="{775E319E-5239-D948-8A05-16C067D7E80A}" srcOrd="0" destOrd="0" presId="urn:microsoft.com/office/officeart/2009/3/layout/StepUpProcess"/>
    <dgm:cxn modelId="{8B1439CF-E39F-0D48-9280-42091B7B754F}" type="presParOf" srcId="{6F32E9C7-BA9F-2344-8593-815DAA6B3E39}" destId="{33532A6E-F19F-5D49-B862-A473ED92D55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50788A-585C-6F4B-86C1-73ED7F5431EA}">
      <dsp:nvSpPr>
        <dsp:cNvPr id="0" name=""/>
        <dsp:cNvSpPr/>
      </dsp:nvSpPr>
      <dsp:spPr>
        <a:xfrm rot="5400000">
          <a:off x="353703" y="2819940"/>
          <a:ext cx="1061403" cy="17661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57233E-0947-FC49-8F35-C661F8FF447F}">
      <dsp:nvSpPr>
        <dsp:cNvPr id="0" name=""/>
        <dsp:cNvSpPr/>
      </dsp:nvSpPr>
      <dsp:spPr>
        <a:xfrm>
          <a:off x="176528" y="3347639"/>
          <a:ext cx="1594491" cy="1397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Politiske ideologier</a:t>
          </a:r>
        </a:p>
      </dsp:txBody>
      <dsp:txXfrm>
        <a:off x="176528" y="3347639"/>
        <a:ext cx="1594491" cy="1397665"/>
      </dsp:txXfrm>
    </dsp:sp>
    <dsp:sp modelId="{EFE87C03-7FF1-6842-9850-442FD6147B5E}">
      <dsp:nvSpPr>
        <dsp:cNvPr id="0" name=""/>
        <dsp:cNvSpPr/>
      </dsp:nvSpPr>
      <dsp:spPr>
        <a:xfrm>
          <a:off x="1470172" y="2689914"/>
          <a:ext cx="300847" cy="30084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029BC7-F5C6-AC41-91C7-A90BA190FE11}">
      <dsp:nvSpPr>
        <dsp:cNvPr id="0" name=""/>
        <dsp:cNvSpPr/>
      </dsp:nvSpPr>
      <dsp:spPr>
        <a:xfrm rot="5400000">
          <a:off x="2305672" y="2336923"/>
          <a:ext cx="1061403" cy="17661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018669-06F7-EE47-B02F-2B24D63F3367}">
      <dsp:nvSpPr>
        <dsp:cNvPr id="0" name=""/>
        <dsp:cNvSpPr/>
      </dsp:nvSpPr>
      <dsp:spPr>
        <a:xfrm>
          <a:off x="2054035" y="2864622"/>
          <a:ext cx="1743417" cy="1397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Fordelings- og værdipolitik</a:t>
          </a:r>
        </a:p>
      </dsp:txBody>
      <dsp:txXfrm>
        <a:off x="2054035" y="2864622"/>
        <a:ext cx="1743417" cy="1397665"/>
      </dsp:txXfrm>
    </dsp:sp>
    <dsp:sp modelId="{D93C6FBC-C546-E444-BF68-CE34AE9AE24C}">
      <dsp:nvSpPr>
        <dsp:cNvPr id="0" name=""/>
        <dsp:cNvSpPr/>
      </dsp:nvSpPr>
      <dsp:spPr>
        <a:xfrm>
          <a:off x="3422142" y="2206897"/>
          <a:ext cx="300847" cy="30084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1F3B07-5E3C-0748-855C-C76308E645FB}">
      <dsp:nvSpPr>
        <dsp:cNvPr id="0" name=""/>
        <dsp:cNvSpPr/>
      </dsp:nvSpPr>
      <dsp:spPr>
        <a:xfrm rot="5400000">
          <a:off x="4257642" y="1853907"/>
          <a:ext cx="1061403" cy="17661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6D177C-94B4-1640-AB18-3398C6F80F13}">
      <dsp:nvSpPr>
        <dsp:cNvPr id="0" name=""/>
        <dsp:cNvSpPr/>
      </dsp:nvSpPr>
      <dsp:spPr>
        <a:xfrm>
          <a:off x="4068213" y="2392368"/>
          <a:ext cx="1877179" cy="1397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Partiadfærdsmodeller: </a:t>
          </a:r>
          <a:r>
            <a:rPr lang="da-DK" sz="2000" kern="1200" dirty="0"/>
            <a:t>Downs model, Molins model og Kaare Strøms model</a:t>
          </a:r>
          <a:endParaRPr lang="da-DK" sz="2400" kern="1200" dirty="0"/>
        </a:p>
      </dsp:txBody>
      <dsp:txXfrm>
        <a:off x="4068213" y="2392368"/>
        <a:ext cx="1877179" cy="1397665"/>
      </dsp:txXfrm>
    </dsp:sp>
    <dsp:sp modelId="{0993C945-8ED9-5B45-9C41-DF324617F9C6}">
      <dsp:nvSpPr>
        <dsp:cNvPr id="0" name=""/>
        <dsp:cNvSpPr/>
      </dsp:nvSpPr>
      <dsp:spPr>
        <a:xfrm>
          <a:off x="5374111" y="1723880"/>
          <a:ext cx="300847" cy="30084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EFDCED-40CB-1E4A-A3F6-936034BB277E}">
      <dsp:nvSpPr>
        <dsp:cNvPr id="0" name=""/>
        <dsp:cNvSpPr/>
      </dsp:nvSpPr>
      <dsp:spPr>
        <a:xfrm rot="5400000">
          <a:off x="6209611" y="1370890"/>
          <a:ext cx="1061403" cy="17661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12868D-2CE4-1F47-8C7E-84E6ED70AB59}">
      <dsp:nvSpPr>
        <dsp:cNvPr id="0" name=""/>
        <dsp:cNvSpPr/>
      </dsp:nvSpPr>
      <dsp:spPr>
        <a:xfrm>
          <a:off x="6032437" y="1898589"/>
          <a:ext cx="1594491" cy="1397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Demokrati som styreform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Konkurrencedemokrati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Deltagelses-demokrati</a:t>
          </a:r>
        </a:p>
      </dsp:txBody>
      <dsp:txXfrm>
        <a:off x="6032437" y="1898589"/>
        <a:ext cx="1594491" cy="1397665"/>
      </dsp:txXfrm>
    </dsp:sp>
    <dsp:sp modelId="{EC830134-AE01-AA4D-94A4-0E440948CE65}">
      <dsp:nvSpPr>
        <dsp:cNvPr id="0" name=""/>
        <dsp:cNvSpPr/>
      </dsp:nvSpPr>
      <dsp:spPr>
        <a:xfrm>
          <a:off x="7326081" y="1240864"/>
          <a:ext cx="300847" cy="30084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8946ED-4E7C-5C4C-BC00-298529F2C92D}">
      <dsp:nvSpPr>
        <dsp:cNvPr id="0" name=""/>
        <dsp:cNvSpPr/>
      </dsp:nvSpPr>
      <dsp:spPr>
        <a:xfrm rot="5400000">
          <a:off x="8161581" y="887873"/>
          <a:ext cx="1061403" cy="17661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B9058C-C149-FC4D-8988-CD36D013CEE9}">
      <dsp:nvSpPr>
        <dsp:cNvPr id="0" name=""/>
        <dsp:cNvSpPr/>
      </dsp:nvSpPr>
      <dsp:spPr>
        <a:xfrm>
          <a:off x="7984406" y="1415572"/>
          <a:ext cx="1594491" cy="1397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Det danske politiske system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 err="1"/>
            <a:t>Eastons</a:t>
          </a:r>
          <a:r>
            <a:rPr lang="da-DK" sz="2400" kern="1200" dirty="0"/>
            <a:t> model</a:t>
          </a:r>
        </a:p>
      </dsp:txBody>
      <dsp:txXfrm>
        <a:off x="7984406" y="1415572"/>
        <a:ext cx="1594491" cy="1397665"/>
      </dsp:txXfrm>
    </dsp:sp>
    <dsp:sp modelId="{42B68738-DC7B-9349-8498-CCF032BDA962}">
      <dsp:nvSpPr>
        <dsp:cNvPr id="0" name=""/>
        <dsp:cNvSpPr/>
      </dsp:nvSpPr>
      <dsp:spPr>
        <a:xfrm>
          <a:off x="9278050" y="757847"/>
          <a:ext cx="300847" cy="30084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5E319E-5239-D948-8A05-16C067D7E80A}">
      <dsp:nvSpPr>
        <dsp:cNvPr id="0" name=""/>
        <dsp:cNvSpPr/>
      </dsp:nvSpPr>
      <dsp:spPr>
        <a:xfrm rot="5400000">
          <a:off x="10113550" y="404856"/>
          <a:ext cx="1061403" cy="17661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532A6E-F19F-5D49-B862-A473ED92D55C}">
      <dsp:nvSpPr>
        <dsp:cNvPr id="0" name=""/>
        <dsp:cNvSpPr/>
      </dsp:nvSpPr>
      <dsp:spPr>
        <a:xfrm>
          <a:off x="9936376" y="932555"/>
          <a:ext cx="1594491" cy="1397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Rettigheder og pligter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Med- og modboger</a:t>
          </a:r>
        </a:p>
      </dsp:txBody>
      <dsp:txXfrm>
        <a:off x="9936376" y="932555"/>
        <a:ext cx="1594491" cy="13976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1D9EB-8CF2-0241-96B7-865F4F982809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3B21B-2AC9-D241-BADF-40CA7B95D5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6588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Evt. hvis tid: find et eksempel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3B21B-2AC9-D241-BADF-40CA7B95D50F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894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879D9B-10A0-C02F-FC86-020466ADE4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6B3148F-5D15-FBBF-1155-26830859A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CB3754C-002F-EB81-3243-E41616CC1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D101-5539-1C43-9B84-760035A54F94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AB2223-776A-5A9A-02C3-04E6CF95D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ABCFB8B-1200-293C-BBC8-303642836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40996-DC5E-F14B-8142-CEF7D82851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9478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7FB8BB-7F89-5506-563E-E582759D5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29D652-2A20-A722-C26D-2D3B2AABA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AD7E310-D3AD-2C65-C4C1-04C17E48E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D101-5539-1C43-9B84-760035A54F94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0645A38-5E82-770E-559B-873CDD4FD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A55E7D-04C2-8718-E51D-1CB3A4D6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40996-DC5E-F14B-8142-CEF7D82851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9718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787536-6460-190E-E326-DB0704F94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B2C33F6-0557-6930-F1C5-A9AC6A512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B47592-78EA-66DA-F17C-8A5C00F38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D101-5539-1C43-9B84-760035A54F94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EB8A6FE-D228-4A66-46B5-51D686E10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7E9D318-685E-A3EE-25A8-B822F9E8F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40996-DC5E-F14B-8142-CEF7D82851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3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63BAF1-D815-C1E4-1A05-F4793E929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4294DB-67FC-9C60-1090-9FA819D3E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C4959DD-F593-D0E4-8713-884EECF8B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53509B8-C826-C048-80E2-FE40FD695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D101-5539-1C43-9B84-760035A54F94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F2738EF-015B-B117-22EB-F7E2BF243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0A6A9D4-C2CC-A5AA-CD9D-35C5C8FF2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40996-DC5E-F14B-8142-CEF7D82851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396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125EFC-D6CF-A57F-9245-1FEC52169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A7110D0-930A-230A-E180-CB66E600F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E7DD834-474A-D39C-54AB-BB9C00EC1F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8DCFEC1-744C-2C81-94A4-2B7ACD4EDE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AB1F184-9DE7-F44E-7E21-0331176B1F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5B353E3-EB3D-EBE3-3FD8-44D0FABEB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D101-5539-1C43-9B84-760035A54F94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FA4FBEC-645C-5930-3907-76FD9B1BC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9E3E8C0-5284-B857-F26C-D1072D293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40996-DC5E-F14B-8142-CEF7D82851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298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050E4F-D63F-E77C-CF41-622A98043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3AF9960-1C62-B62B-33A2-292D64AD4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D101-5539-1C43-9B84-760035A54F94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9C907F5-8F6F-5C11-4A5D-ED45FB2A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979D327-60EE-38F3-B5A0-301D0AED6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40996-DC5E-F14B-8142-CEF7D82851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715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12A3CD4-6C81-24D6-727D-BBBB53601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D101-5539-1C43-9B84-760035A54F94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E30E50E-A87D-384D-1EBE-7171D2D3C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45186C8-736D-5DC1-2FA0-743A38397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40996-DC5E-F14B-8142-CEF7D82851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6418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19D13D-51E1-7283-19F7-4A980D002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27DABB-9BF2-8213-9B8C-20C05BA44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789092B-A006-E0FD-6119-5B1113C5C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C31F3C1-3536-AAAD-1152-2F54857DF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D101-5539-1C43-9B84-760035A54F94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2D531AF-B8C1-E1DC-C76F-6ABE9D28A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7EF8008-7CDD-54B0-7409-39EC690EC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40996-DC5E-F14B-8142-CEF7D82851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4374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8A6B5D-0C43-1B98-C77E-8A4AAFDC9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E67ABB9-E722-92F4-0759-D087EAD725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E63DC94-9A71-B415-B616-688A389D9E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83DC1DC-6DDB-44B7-9F26-AD5635AC7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D101-5539-1C43-9B84-760035A54F94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D86C31-D947-CF44-C904-F123D81F1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0A56B94-891F-87F0-F7BF-70A1A9A26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40996-DC5E-F14B-8142-CEF7D82851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9971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765CCE-ED3B-DAC2-6095-6A48C3C49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B1B53C9-E137-9CFD-DB9E-999AA4461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84311D9-8FAC-93F1-04FD-EED1157D6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D101-5539-1C43-9B84-760035A54F94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525EA9A-42E7-918A-C46F-CD3DB1A6B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D1CB091-F2A1-4977-9D5B-2CA4EC782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40996-DC5E-F14B-8142-CEF7D82851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0184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9C423B8-3AA1-59A0-9AB6-1CE0D427E5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8054F8F-F58C-2C42-D0B7-FF66D9F12F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D5E0D41-E745-FD64-736B-78CF67E6B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D101-5539-1C43-9B84-760035A54F94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097F89F-F227-7743-9D5D-DDF71253C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1B480D4-130C-29A2-2D33-21DFF53F2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40996-DC5E-F14B-8142-CEF7D82851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436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AF6D946-A844-C8DA-9A1F-A0D1FAAE4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D2483E-D1C0-4FE5-F097-57B8EA139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FAB4B0-E95D-6216-1042-44818934DD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D2D101-5539-1C43-9B84-760035A54F94}" type="datetimeFigureOut">
              <a:rPr lang="da-DK" smtClean="0"/>
              <a:t>16.12.2024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FBDD80F-303B-13C0-F10C-864798E1BD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0EFA57-A2D6-584F-792C-B957A26398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140996-DC5E-F14B-8142-CEF7D82851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106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0F00CD-0859-247A-5ED5-9E60349BBA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Medier 1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6C672DF-F785-912E-BC87-8EC2D185CF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Politik, medborgerskab og klima</a:t>
            </a:r>
          </a:p>
        </p:txBody>
      </p:sp>
    </p:spTree>
    <p:extLst>
      <p:ext uri="{BB962C8B-B14F-4D97-AF65-F5344CB8AC3E}">
        <p14:creationId xmlns:p14="http://schemas.microsoft.com/office/powerpoint/2010/main" val="2230308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259C5B-C784-BB56-26A0-7FB108676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Politik, medborgerskab og klima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E9BD3F5C-3EC4-596A-37A0-65E0784046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153093"/>
              </p:ext>
            </p:extLst>
          </p:nvPr>
        </p:nvGraphicFramePr>
        <p:xfrm>
          <a:off x="279699" y="1355464"/>
          <a:ext cx="11532197" cy="5502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258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1563CA-13FB-D5BF-0E42-6915D2D0F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næste to moduler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20CC2E-8BB8-61CA-1D0E-D15BEBB70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Medier 1</a:t>
            </a:r>
          </a:p>
          <a:p>
            <a:r>
              <a:rPr lang="da-DK" dirty="0"/>
              <a:t>Medier 2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Se disse to moduler som en del af vores forløb om politik, medborgerskab og klima, men også som en overgang til det næste forløb der handler om </a:t>
            </a:r>
            <a:r>
              <a:rPr lang="da-DK" b="1" dirty="0"/>
              <a:t>det digitale liv i det senmoderne samfund (sociologi)</a:t>
            </a:r>
          </a:p>
        </p:txBody>
      </p:sp>
    </p:spTree>
    <p:extLst>
      <p:ext uri="{BB962C8B-B14F-4D97-AF65-F5344CB8AC3E}">
        <p14:creationId xmlns:p14="http://schemas.microsoft.com/office/powerpoint/2010/main" val="1457930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E614A-5F9C-2157-F641-785A7884F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mener vi, når vi siger ”medier”?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7D9D4F-10E8-F19E-6166-304784554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 kan overordnet skelne mellem</a:t>
            </a:r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sz="4800" b="0" i="0" u="none" strike="noStrike" dirty="0">
              <a:solidFill>
                <a:srgbClr val="000000"/>
              </a:solidFill>
              <a:effectLst/>
            </a:endParaRPr>
          </a:p>
          <a:p>
            <a:pPr marL="742950" indent="-742950"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da-DK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klassiske massemedier</a:t>
            </a:r>
          </a:p>
          <a:p>
            <a:pPr marL="742950" indent="-742950"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da-DK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digitale massemedier </a:t>
            </a:r>
          </a:p>
          <a:p>
            <a:pPr marL="742950" indent="-742950"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da-DK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sociale medier</a:t>
            </a:r>
          </a:p>
          <a:p>
            <a:pPr marL="742950" indent="-742950"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da-DK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l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og to: snak om forskellen</a:t>
            </a:r>
          </a:p>
        </p:txBody>
      </p:sp>
    </p:spTree>
    <p:extLst>
      <p:ext uri="{BB962C8B-B14F-4D97-AF65-F5344CB8AC3E}">
        <p14:creationId xmlns:p14="http://schemas.microsoft.com/office/powerpoint/2010/main" val="2957065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852F2F-A2FA-4509-B737-5D40FB2D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Danskernes forbrug af medier i Danmark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351ED44-EC7C-FD46-F042-F948F8F597F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990" y="1825625"/>
            <a:ext cx="886202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195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AAF306-4F58-A7B6-0E3E-4CF422A46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Mediernes rolle i det danske politiske system</a:t>
            </a:r>
          </a:p>
        </p:txBody>
      </p:sp>
      <p:pic>
        <p:nvPicPr>
          <p:cNvPr id="4" name="Billede 3" descr="Et billede, der indeholder tekst, håndskrift, Font/skrifttype, blæk/sværte&#10;&#10;Automatisk genereret beskrivelse">
            <a:extLst>
              <a:ext uri="{FF2B5EF4-FFF2-40B4-BE49-F238E27FC236}">
                <a16:creationId xmlns:a16="http://schemas.microsoft.com/office/drawing/2014/main" id="{BA394376-5953-C524-B79B-D849F9A2C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324" y="847345"/>
            <a:ext cx="8534400" cy="516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25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9B0DE6-1DBA-3D09-0EF9-21243A32F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Medialisering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2A86CE6-0E9E-0DFD-DAE6-C75913B8F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i="1" dirty="0"/>
              <a:t>”Det er en proces, hvor vores samfund og kultur i stigende grad underlægges eller bliver afhængige af medierne og deres logik. ” </a:t>
            </a:r>
            <a:r>
              <a:rPr lang="da-DK" dirty="0"/>
              <a:t>(7.2 luk samfundet op!)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5" name="Billede 4" descr="Et billede, der indeholder tekst, Font/skrifttype, skærmbillede&#10;&#10;Automatisk genereret beskrivelse">
            <a:extLst>
              <a:ext uri="{FF2B5EF4-FFF2-40B4-BE49-F238E27FC236}">
                <a16:creationId xmlns:a16="http://schemas.microsoft.com/office/drawing/2014/main" id="{3E1DFFDD-6004-F3B5-6A7B-9F0E6E83D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" y="3428999"/>
            <a:ext cx="11039475" cy="256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57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3A2078-D7FD-7C85-5F24-9A512E929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Medialisering – hvad gør medierne så?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5D763E-EA9C-1B08-4EEF-AA35182A4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7075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1" dirty="0"/>
              <a:t>Forenkler</a:t>
            </a:r>
            <a:r>
              <a:rPr lang="da-DK" dirty="0"/>
              <a:t> – for eksempel kommunikerer vi ofte gennem medierne i korte sætninger og forkortelser eller symboler som emojis osv.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dirty="0"/>
              <a:t>Konkretiserer</a:t>
            </a:r>
            <a:r>
              <a:rPr lang="da-DK" dirty="0"/>
              <a:t> – for eksempel ved at fokusere på konkrete begivenheder og specifikke historier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dirty="0"/>
              <a:t>Intensiverer</a:t>
            </a:r>
            <a:r>
              <a:rPr lang="da-DK" dirty="0"/>
              <a:t> – for eksempel dækker mange nyhedsudsendelser tilspidsede og ekstreme situationer frem for dagligdagen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dirty="0"/>
              <a:t>Polariserer</a:t>
            </a:r>
            <a:r>
              <a:rPr lang="da-DK" dirty="0"/>
              <a:t> – for eksempel indgår der ofte politiske modstandere i debatprogrammer, der er i åbenlys konflikt med hinanden, uden at de på nogen måder tilstræber at nå til enighed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dirty="0"/>
              <a:t>Personificerer</a:t>
            </a:r>
            <a:r>
              <a:rPr lang="da-DK" dirty="0"/>
              <a:t> – for eksempel fokuserer medier ofte på personers følelser eller egenskaber.</a:t>
            </a:r>
          </a:p>
        </p:txBody>
      </p:sp>
    </p:spTree>
    <p:extLst>
      <p:ext uri="{BB962C8B-B14F-4D97-AF65-F5344CB8AC3E}">
        <p14:creationId xmlns:p14="http://schemas.microsoft.com/office/powerpoint/2010/main" val="405708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A4D8F3-7803-F257-FA3D-E32FD224E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1571"/>
            <a:ext cx="10515600" cy="1325563"/>
          </a:xfrm>
        </p:spPr>
        <p:txBody>
          <a:bodyPr/>
          <a:lstStyle/>
          <a:p>
            <a:r>
              <a:rPr lang="da-DK" dirty="0"/>
              <a:t>Begrebsstafet</a:t>
            </a:r>
            <a:r>
              <a:rPr lang="da-DK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a-DK" dirty="0"/>
              <a:t>med forskellige måder at spinne og frame mediedagsordenen</a:t>
            </a:r>
          </a:p>
        </p:txBody>
      </p:sp>
    </p:spTree>
    <p:extLst>
      <p:ext uri="{BB962C8B-B14F-4D97-AF65-F5344CB8AC3E}">
        <p14:creationId xmlns:p14="http://schemas.microsoft.com/office/powerpoint/2010/main" val="3960522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82FB94-203F-3502-CBA5-1152C2D1A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Plenum-diskussion</a:t>
            </a:r>
            <a:r>
              <a:rPr lang="da-DK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a-DK" dirty="0"/>
              <a:t>- hvad tænker I om mediernes magt og brugen af medier via fx spin og framing?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A0F68D-F1BE-C430-11ED-995EAAE61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50072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299</Words>
  <Application>Microsoft Macintosh PowerPoint</Application>
  <PresentationFormat>Widescreen</PresentationFormat>
  <Paragraphs>40</Paragraphs>
  <Slides>10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Office-tema</vt:lpstr>
      <vt:lpstr>Medier 1</vt:lpstr>
      <vt:lpstr>Politik, medborgerskab og klima</vt:lpstr>
      <vt:lpstr>De næste to moduler</vt:lpstr>
      <vt:lpstr>Hvad mener vi, når vi siger ”medier”?</vt:lpstr>
      <vt:lpstr>Danskernes forbrug af medier i Danmark</vt:lpstr>
      <vt:lpstr>Mediernes rolle i det danske politiske system</vt:lpstr>
      <vt:lpstr>Medialisering</vt:lpstr>
      <vt:lpstr>Medialisering – hvad gør medierne så?</vt:lpstr>
      <vt:lpstr>Begrebsstafet med forskellige måder at spinne og frame mediedagsordenen</vt:lpstr>
      <vt:lpstr>Plenum-diskussion - hvad tænker I om mediernes magt og brugen af medier via fx spin og framing?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Nyvang Kristensen</dc:creator>
  <cp:lastModifiedBy>Sarah Nyvang Kristensen</cp:lastModifiedBy>
  <cp:revision>1</cp:revision>
  <dcterms:created xsi:type="dcterms:W3CDTF">2024-12-10T20:17:15Z</dcterms:created>
  <dcterms:modified xsi:type="dcterms:W3CDTF">2024-12-16T13:07:40Z</dcterms:modified>
</cp:coreProperties>
</file>