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sldIdLst>
    <p:sldId id="256" r:id="rId2"/>
    <p:sldId id="257" r:id="rId3"/>
    <p:sldId id="266" r:id="rId4"/>
    <p:sldId id="273" r:id="rId5"/>
    <p:sldId id="259" r:id="rId6"/>
    <p:sldId id="258" r:id="rId7"/>
    <p:sldId id="279" r:id="rId8"/>
    <p:sldId id="267" r:id="rId9"/>
    <p:sldId id="268" r:id="rId10"/>
    <p:sldId id="269" r:id="rId11"/>
    <p:sldId id="270" r:id="rId12"/>
    <p:sldId id="271" r:id="rId13"/>
    <p:sldId id="275" r:id="rId14"/>
    <p:sldId id="280" r:id="rId15"/>
    <p:sldId id="282" r:id="rId16"/>
    <p:sldId id="283" r:id="rId17"/>
    <p:sldId id="284" r:id="rId18"/>
    <p:sldId id="262" r:id="rId19"/>
    <p:sldId id="285" r:id="rId20"/>
    <p:sldId id="286" r:id="rId21"/>
    <p:sldId id="264" r:id="rId22"/>
    <p:sldId id="272" r:id="rId23"/>
    <p:sldId id="260" r:id="rId24"/>
    <p:sldId id="288" r:id="rId25"/>
    <p:sldId id="261" r:id="rId26"/>
    <p:sldId id="263" r:id="rId27"/>
    <p:sldId id="292" r:id="rId28"/>
    <p:sldId id="298" r:id="rId29"/>
    <p:sldId id="293" r:id="rId30"/>
    <p:sldId id="299" r:id="rId31"/>
    <p:sldId id="294" r:id="rId32"/>
    <p:sldId id="295" r:id="rId33"/>
    <p:sldId id="300" r:id="rId34"/>
    <p:sldId id="304" r:id="rId35"/>
    <p:sldId id="301" r:id="rId36"/>
    <p:sldId id="302" r:id="rId37"/>
    <p:sldId id="303" r:id="rId38"/>
    <p:sldId id="306" r:id="rId39"/>
    <p:sldId id="311" r:id="rId40"/>
    <p:sldId id="265" r:id="rId41"/>
    <p:sldId id="289" r:id="rId42"/>
    <p:sldId id="274" r:id="rId43"/>
    <p:sldId id="278" r:id="rId44"/>
    <p:sldId id="276" r:id="rId45"/>
    <p:sldId id="296" r:id="rId46"/>
    <p:sldId id="297" r:id="rId47"/>
    <p:sldId id="307" r:id="rId48"/>
    <p:sldId id="315" r:id="rId49"/>
    <p:sldId id="319" r:id="rId50"/>
    <p:sldId id="314" r:id="rId51"/>
    <p:sldId id="317" r:id="rId52"/>
    <p:sldId id="318" r:id="rId53"/>
    <p:sldId id="321" r:id="rId54"/>
    <p:sldId id="320" r:id="rId55"/>
    <p:sldId id="308" r:id="rId56"/>
    <p:sldId id="326" r:id="rId57"/>
    <p:sldId id="322" r:id="rId58"/>
    <p:sldId id="323" r:id="rId59"/>
    <p:sldId id="327" r:id="rId60"/>
    <p:sldId id="316" r:id="rId61"/>
    <p:sldId id="325" r:id="rId62"/>
    <p:sldId id="328" r:id="rId63"/>
    <p:sldId id="329" r:id="rId64"/>
    <p:sldId id="333" r:id="rId65"/>
    <p:sldId id="331" r:id="rId66"/>
    <p:sldId id="334" r:id="rId67"/>
    <p:sldId id="335" r:id="rId68"/>
    <p:sldId id="336" r:id="rId69"/>
    <p:sldId id="337" r:id="rId70"/>
    <p:sldId id="338" r:id="rId71"/>
    <p:sldId id="339" r:id="rId72"/>
    <p:sldId id="342" r:id="rId73"/>
    <p:sldId id="340" r:id="rId74"/>
    <p:sldId id="346" r:id="rId75"/>
    <p:sldId id="330" r:id="rId76"/>
    <p:sldId id="343" r:id="rId77"/>
    <p:sldId id="345" r:id="rId78"/>
    <p:sldId id="347" r:id="rId79"/>
    <p:sldId id="349" r:id="rId80"/>
    <p:sldId id="348" r:id="rId81"/>
    <p:sldId id="351" r:id="rId82"/>
    <p:sldId id="310" r:id="rId83"/>
    <p:sldId id="350" r:id="rId84"/>
    <p:sldId id="352" r:id="rId85"/>
    <p:sldId id="344" r:id="rId8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11C12-1370-B144-864C-46C7C12B9D31}" v="726" dt="2025-05-11T18:32:45.65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1"/>
    <p:restoredTop sz="68785"/>
  </p:normalViewPr>
  <p:slideViewPr>
    <p:cSldViewPr snapToGrid="0">
      <p:cViewPr varScale="1">
        <p:scale>
          <a:sx n="84" d="100"/>
          <a:sy n="84" d="100"/>
        </p:scale>
        <p:origin x="2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Nyvang Kristensen" userId="3994bb8c-92a1-4d4f-852a-f52b84e01100" providerId="ADAL" clId="{BDF11C12-1370-B144-864C-46C7C12B9D31}"/>
    <pc:docChg chg="undo redo custSel addSld delSld modSld sldOrd">
      <pc:chgData name="Sarah Nyvang Kristensen" userId="3994bb8c-92a1-4d4f-852a-f52b84e01100" providerId="ADAL" clId="{BDF11C12-1370-B144-864C-46C7C12B9D31}" dt="2025-05-11T18:32:45.654" v="24466"/>
      <pc:docMkLst>
        <pc:docMk/>
      </pc:docMkLst>
      <pc:sldChg chg="modSp mod">
        <pc:chgData name="Sarah Nyvang Kristensen" userId="3994bb8c-92a1-4d4f-852a-f52b84e01100" providerId="ADAL" clId="{BDF11C12-1370-B144-864C-46C7C12B9D31}" dt="2025-04-03T18:51:42.847" v="15916"/>
        <pc:sldMkLst>
          <pc:docMk/>
          <pc:sldMk cId="212472325" sldId="256"/>
        </pc:sldMkLst>
        <pc:spChg chg="mod">
          <ac:chgData name="Sarah Nyvang Kristensen" userId="3994bb8c-92a1-4d4f-852a-f52b84e01100" providerId="ADAL" clId="{BDF11C12-1370-B144-864C-46C7C12B9D31}" dt="2025-04-03T18:51:42.847" v="15916"/>
          <ac:spMkLst>
            <pc:docMk/>
            <pc:sldMk cId="212472325" sldId="256"/>
            <ac:spMk id="2" creationId="{51893C26-0D33-A123-CDF7-38B16E7BB4B6}"/>
          </ac:spMkLst>
        </pc:spChg>
        <pc:spChg chg="mod">
          <ac:chgData name="Sarah Nyvang Kristensen" userId="3994bb8c-92a1-4d4f-852a-f52b84e01100" providerId="ADAL" clId="{BDF11C12-1370-B144-864C-46C7C12B9D31}" dt="2025-04-03T18:51:42.847" v="15916"/>
          <ac:spMkLst>
            <pc:docMk/>
            <pc:sldMk cId="212472325" sldId="256"/>
            <ac:spMk id="3" creationId="{68C848A3-F77B-9BD8-438C-22F48275E726}"/>
          </ac:spMkLst>
        </pc:spChg>
      </pc:sldChg>
      <pc:sldChg chg="modSp mod">
        <pc:chgData name="Sarah Nyvang Kristensen" userId="3994bb8c-92a1-4d4f-852a-f52b84e01100" providerId="ADAL" clId="{BDF11C12-1370-B144-864C-46C7C12B9D31}" dt="2025-04-03T18:51:42.847" v="15916"/>
        <pc:sldMkLst>
          <pc:docMk/>
          <pc:sldMk cId="2510933071" sldId="257"/>
        </pc:sldMkLst>
        <pc:spChg chg="mod">
          <ac:chgData name="Sarah Nyvang Kristensen" userId="3994bb8c-92a1-4d4f-852a-f52b84e01100" providerId="ADAL" clId="{BDF11C12-1370-B144-864C-46C7C12B9D31}" dt="2025-04-03T18:51:42.847" v="15916"/>
          <ac:spMkLst>
            <pc:docMk/>
            <pc:sldMk cId="2510933071" sldId="257"/>
            <ac:spMk id="2" creationId="{A4C08B40-F2FD-982A-AF84-92F9F6FBF3C4}"/>
          </ac:spMkLst>
        </pc:spChg>
        <pc:spChg chg="mod">
          <ac:chgData name="Sarah Nyvang Kristensen" userId="3994bb8c-92a1-4d4f-852a-f52b84e01100" providerId="ADAL" clId="{BDF11C12-1370-B144-864C-46C7C12B9D31}" dt="2025-04-03T18:51:42.847" v="15916"/>
          <ac:spMkLst>
            <pc:docMk/>
            <pc:sldMk cId="2510933071" sldId="257"/>
            <ac:spMk id="3" creationId="{F30FC64E-69E0-CE44-6287-D8E61DA8AC0C}"/>
          </ac:spMkLst>
        </pc:spChg>
      </pc:sldChg>
      <pc:sldChg chg="modSp mod ord">
        <pc:chgData name="Sarah Nyvang Kristensen" userId="3994bb8c-92a1-4d4f-852a-f52b84e01100" providerId="ADAL" clId="{BDF11C12-1370-B144-864C-46C7C12B9D31}" dt="2025-04-03T18:51:42.847" v="15916"/>
        <pc:sldMkLst>
          <pc:docMk/>
          <pc:sldMk cId="306492085" sldId="258"/>
        </pc:sldMkLst>
        <pc:spChg chg="mod">
          <ac:chgData name="Sarah Nyvang Kristensen" userId="3994bb8c-92a1-4d4f-852a-f52b84e01100" providerId="ADAL" clId="{BDF11C12-1370-B144-864C-46C7C12B9D31}" dt="2025-04-03T18:51:42.847" v="15916"/>
          <ac:spMkLst>
            <pc:docMk/>
            <pc:sldMk cId="306492085" sldId="258"/>
            <ac:spMk id="2" creationId="{35F9CC18-192F-70D7-8559-A5A40A7DBBF3}"/>
          </ac:spMkLst>
        </pc:spChg>
        <pc:spChg chg="mod">
          <ac:chgData name="Sarah Nyvang Kristensen" userId="3994bb8c-92a1-4d4f-852a-f52b84e01100" providerId="ADAL" clId="{BDF11C12-1370-B144-864C-46C7C12B9D31}" dt="2025-04-03T18:51:42.847" v="15916"/>
          <ac:spMkLst>
            <pc:docMk/>
            <pc:sldMk cId="306492085" sldId="258"/>
            <ac:spMk id="3" creationId="{9634575A-D7D8-E1C8-5268-00EC0805DED2}"/>
          </ac:spMkLst>
        </pc:spChg>
      </pc:sldChg>
      <pc:sldChg chg="modSp new mod ord modAnim">
        <pc:chgData name="Sarah Nyvang Kristensen" userId="3994bb8c-92a1-4d4f-852a-f52b84e01100" providerId="ADAL" clId="{BDF11C12-1370-B144-864C-46C7C12B9D31}" dt="2025-04-03T18:51:42.847" v="15916"/>
        <pc:sldMkLst>
          <pc:docMk/>
          <pc:sldMk cId="1620098786" sldId="259"/>
        </pc:sldMkLst>
        <pc:spChg chg="mod">
          <ac:chgData name="Sarah Nyvang Kristensen" userId="3994bb8c-92a1-4d4f-852a-f52b84e01100" providerId="ADAL" clId="{BDF11C12-1370-B144-864C-46C7C12B9D31}" dt="2025-04-03T18:51:42.847" v="15916"/>
          <ac:spMkLst>
            <pc:docMk/>
            <pc:sldMk cId="1620098786" sldId="259"/>
            <ac:spMk id="2" creationId="{3EA578B4-0C30-892D-F4C3-1FB87CC43D91}"/>
          </ac:spMkLst>
        </pc:spChg>
        <pc:spChg chg="mod">
          <ac:chgData name="Sarah Nyvang Kristensen" userId="3994bb8c-92a1-4d4f-852a-f52b84e01100" providerId="ADAL" clId="{BDF11C12-1370-B144-864C-46C7C12B9D31}" dt="2025-04-03T18:51:42.847" v="15916"/>
          <ac:spMkLst>
            <pc:docMk/>
            <pc:sldMk cId="1620098786" sldId="259"/>
            <ac:spMk id="3" creationId="{82280142-553F-AAF5-44DA-F9575E29E09B}"/>
          </ac:spMkLst>
        </pc:spChg>
      </pc:sldChg>
      <pc:sldChg chg="addSp delSp modSp new mod ord setBg">
        <pc:chgData name="Sarah Nyvang Kristensen" userId="3994bb8c-92a1-4d4f-852a-f52b84e01100" providerId="ADAL" clId="{BDF11C12-1370-B144-864C-46C7C12B9D31}" dt="2025-05-11T18:32:45.654" v="24466"/>
        <pc:sldMkLst>
          <pc:docMk/>
          <pc:sldMk cId="2111459306" sldId="260"/>
        </pc:sldMkLst>
        <pc:spChg chg="mod">
          <ac:chgData name="Sarah Nyvang Kristensen" userId="3994bb8c-92a1-4d4f-852a-f52b84e01100" providerId="ADAL" clId="{BDF11C12-1370-B144-864C-46C7C12B9D31}" dt="2025-04-03T18:51:42.847" v="15916"/>
          <ac:spMkLst>
            <pc:docMk/>
            <pc:sldMk cId="2111459306" sldId="260"/>
            <ac:spMk id="2" creationId="{208768C2-A60C-9D46-40A2-1951A3748D63}"/>
          </ac:spMkLst>
        </pc:spChg>
        <pc:spChg chg="add mod">
          <ac:chgData name="Sarah Nyvang Kristensen" userId="3994bb8c-92a1-4d4f-852a-f52b84e01100" providerId="ADAL" clId="{BDF11C12-1370-B144-864C-46C7C12B9D31}" dt="2025-04-03T18:51:42.847" v="15916"/>
          <ac:spMkLst>
            <pc:docMk/>
            <pc:sldMk cId="2111459306" sldId="260"/>
            <ac:spMk id="5" creationId="{100D6728-FF13-34B3-4AE0-4E941D2BCCD1}"/>
          </ac:spMkLst>
        </pc:spChg>
      </pc:sldChg>
      <pc:sldChg chg="modSp new mod ord">
        <pc:chgData name="Sarah Nyvang Kristensen" userId="3994bb8c-92a1-4d4f-852a-f52b84e01100" providerId="ADAL" clId="{BDF11C12-1370-B144-864C-46C7C12B9D31}" dt="2025-04-03T18:51:42.847" v="15916"/>
        <pc:sldMkLst>
          <pc:docMk/>
          <pc:sldMk cId="3675802098" sldId="261"/>
        </pc:sldMkLst>
        <pc:spChg chg="mod">
          <ac:chgData name="Sarah Nyvang Kristensen" userId="3994bb8c-92a1-4d4f-852a-f52b84e01100" providerId="ADAL" clId="{BDF11C12-1370-B144-864C-46C7C12B9D31}" dt="2025-04-03T18:51:42.847" v="15916"/>
          <ac:spMkLst>
            <pc:docMk/>
            <pc:sldMk cId="3675802098" sldId="261"/>
            <ac:spMk id="2" creationId="{CD555A61-FE71-9660-4647-66473602595C}"/>
          </ac:spMkLst>
        </pc:spChg>
        <pc:spChg chg="mod">
          <ac:chgData name="Sarah Nyvang Kristensen" userId="3994bb8c-92a1-4d4f-852a-f52b84e01100" providerId="ADAL" clId="{BDF11C12-1370-B144-864C-46C7C12B9D31}" dt="2025-04-03T18:51:42.847" v="15916"/>
          <ac:spMkLst>
            <pc:docMk/>
            <pc:sldMk cId="3675802098" sldId="261"/>
            <ac:spMk id="3" creationId="{1F29C2F6-9D17-D415-6C0E-1D0F50FD9EFB}"/>
          </ac:spMkLst>
        </pc:spChg>
      </pc:sldChg>
      <pc:sldChg chg="modSp new mod ord modNotesTx">
        <pc:chgData name="Sarah Nyvang Kristensen" userId="3994bb8c-92a1-4d4f-852a-f52b84e01100" providerId="ADAL" clId="{BDF11C12-1370-B144-864C-46C7C12B9D31}" dt="2025-04-03T18:51:42.847" v="15916"/>
        <pc:sldMkLst>
          <pc:docMk/>
          <pc:sldMk cId="3416513264" sldId="262"/>
        </pc:sldMkLst>
        <pc:spChg chg="mod">
          <ac:chgData name="Sarah Nyvang Kristensen" userId="3994bb8c-92a1-4d4f-852a-f52b84e01100" providerId="ADAL" clId="{BDF11C12-1370-B144-864C-46C7C12B9D31}" dt="2025-04-03T18:51:42.847" v="15916"/>
          <ac:spMkLst>
            <pc:docMk/>
            <pc:sldMk cId="3416513264" sldId="262"/>
            <ac:spMk id="2" creationId="{98510A37-D332-BD83-49F9-4ED7691A4B6B}"/>
          </ac:spMkLst>
        </pc:spChg>
        <pc:spChg chg="mod">
          <ac:chgData name="Sarah Nyvang Kristensen" userId="3994bb8c-92a1-4d4f-852a-f52b84e01100" providerId="ADAL" clId="{BDF11C12-1370-B144-864C-46C7C12B9D31}" dt="2025-03-11T09:14:00.314" v="7389" actId="20577"/>
          <ac:spMkLst>
            <pc:docMk/>
            <pc:sldMk cId="3416513264" sldId="262"/>
            <ac:spMk id="3" creationId="{8565F4F0-5E48-3AD6-BA72-079E24D32EC4}"/>
          </ac:spMkLst>
        </pc:spChg>
      </pc:sldChg>
      <pc:sldChg chg="addSp delSp modSp new mod ord setBg delDesignElem modNotesTx">
        <pc:chgData name="Sarah Nyvang Kristensen" userId="3994bb8c-92a1-4d4f-852a-f52b84e01100" providerId="ADAL" clId="{BDF11C12-1370-B144-864C-46C7C12B9D31}" dt="2025-04-03T18:51:42.847" v="15916"/>
        <pc:sldMkLst>
          <pc:docMk/>
          <pc:sldMk cId="4130002177" sldId="263"/>
        </pc:sldMkLst>
        <pc:spChg chg="mod">
          <ac:chgData name="Sarah Nyvang Kristensen" userId="3994bb8c-92a1-4d4f-852a-f52b84e01100" providerId="ADAL" clId="{BDF11C12-1370-B144-864C-46C7C12B9D31}" dt="2025-03-12T12:50:44.711" v="7540" actId="20577"/>
          <ac:spMkLst>
            <pc:docMk/>
            <pc:sldMk cId="4130002177" sldId="263"/>
            <ac:spMk id="2" creationId="{2450E6F7-5877-BAC1-750A-5D50437E0B3E}"/>
          </ac:spMkLst>
        </pc:spChg>
        <pc:spChg chg="add mod ord">
          <ac:chgData name="Sarah Nyvang Kristensen" userId="3994bb8c-92a1-4d4f-852a-f52b84e01100" providerId="ADAL" clId="{BDF11C12-1370-B144-864C-46C7C12B9D31}" dt="2025-03-12T12:50:42.320" v="7535" actId="26606"/>
          <ac:spMkLst>
            <pc:docMk/>
            <pc:sldMk cId="4130002177" sldId="263"/>
            <ac:spMk id="4" creationId="{EE0AC264-45AB-3AF1-9865-1DDA9EA45F3B}"/>
          </ac:spMkLst>
        </pc:spChg>
        <pc:grpChg chg="add del">
          <ac:chgData name="Sarah Nyvang Kristensen" userId="3994bb8c-92a1-4d4f-852a-f52b84e01100" providerId="ADAL" clId="{BDF11C12-1370-B144-864C-46C7C12B9D31}" dt="2025-04-03T18:51:42.847" v="15916"/>
          <ac:grpSpMkLst>
            <pc:docMk/>
            <pc:sldMk cId="4130002177" sldId="263"/>
            <ac:grpSpMk id="1050" creationId="{31C49F18-8757-4E87-5C2E-9D6D7B82BA3B}"/>
          </ac:grpSpMkLst>
        </pc:grpChg>
        <pc:picChg chg="add mod ord">
          <ac:chgData name="Sarah Nyvang Kristensen" userId="3994bb8c-92a1-4d4f-852a-f52b84e01100" providerId="ADAL" clId="{BDF11C12-1370-B144-864C-46C7C12B9D31}" dt="2025-03-12T12:50:42.320" v="7535" actId="26606"/>
          <ac:picMkLst>
            <pc:docMk/>
            <pc:sldMk cId="4130002177" sldId="263"/>
            <ac:picMk id="1026" creationId="{DCD652E8-A547-659B-5DB4-86D3A5BDADDE}"/>
          </ac:picMkLst>
        </pc:picChg>
      </pc:sldChg>
      <pc:sldChg chg="addSp delSp modSp new mod ord setBg delDesignElem">
        <pc:chgData name="Sarah Nyvang Kristensen" userId="3994bb8c-92a1-4d4f-852a-f52b84e01100" providerId="ADAL" clId="{BDF11C12-1370-B144-864C-46C7C12B9D31}" dt="2025-04-03T18:51:42.847" v="15916"/>
        <pc:sldMkLst>
          <pc:docMk/>
          <pc:sldMk cId="1130160623" sldId="264"/>
        </pc:sldMkLst>
        <pc:spChg chg="add mod ord">
          <ac:chgData name="Sarah Nyvang Kristensen" userId="3994bb8c-92a1-4d4f-852a-f52b84e01100" providerId="ADAL" clId="{BDF11C12-1370-B144-864C-46C7C12B9D31}" dt="2025-03-10T19:01:50.010" v="7125" actId="26606"/>
          <ac:spMkLst>
            <pc:docMk/>
            <pc:sldMk cId="1130160623" sldId="264"/>
            <ac:spMk id="4" creationId="{67C93E9B-06F5-AB94-105C-6A385DF10769}"/>
          </ac:spMkLst>
        </pc:spChg>
        <pc:spChg chg="add mod">
          <ac:chgData name="Sarah Nyvang Kristensen" userId="3994bb8c-92a1-4d4f-852a-f52b84e01100" providerId="ADAL" clId="{BDF11C12-1370-B144-864C-46C7C12B9D31}" dt="2025-03-11T10:08:57.583" v="7461" actId="403"/>
          <ac:spMkLst>
            <pc:docMk/>
            <pc:sldMk cId="1130160623" sldId="264"/>
            <ac:spMk id="5" creationId="{5CBF64D9-D680-7E56-FB9E-E1ED34A8B96F}"/>
          </ac:spMkLst>
        </pc:spChg>
        <pc:spChg chg="add del">
          <ac:chgData name="Sarah Nyvang Kristensen" userId="3994bb8c-92a1-4d4f-852a-f52b84e01100" providerId="ADAL" clId="{BDF11C12-1370-B144-864C-46C7C12B9D31}" dt="2025-04-03T18:51:42.847" v="15916"/>
          <ac:spMkLst>
            <pc:docMk/>
            <pc:sldMk cId="1130160623" sldId="264"/>
            <ac:spMk id="16" creationId="{C0763A76-9F1C-4FC5-82B7-DD475DA461B2}"/>
          </ac:spMkLst>
        </pc:spChg>
        <pc:spChg chg="add del">
          <ac:chgData name="Sarah Nyvang Kristensen" userId="3994bb8c-92a1-4d4f-852a-f52b84e01100" providerId="ADAL" clId="{BDF11C12-1370-B144-864C-46C7C12B9D31}" dt="2025-04-03T18:51:42.847" v="15916"/>
          <ac:spMkLst>
            <pc:docMk/>
            <pc:sldMk cId="1130160623" sldId="264"/>
            <ac:spMk id="17" creationId="{E81BF4F6-F2CF-4984-9D14-D6966D92F99F}"/>
          </ac:spMkLst>
        </pc:spChg>
        <pc:picChg chg="add mod ord">
          <ac:chgData name="Sarah Nyvang Kristensen" userId="3994bb8c-92a1-4d4f-852a-f52b84e01100" providerId="ADAL" clId="{BDF11C12-1370-B144-864C-46C7C12B9D31}" dt="2025-03-11T09:15:00.937" v="7390" actId="14100"/>
          <ac:picMkLst>
            <pc:docMk/>
            <pc:sldMk cId="1130160623" sldId="264"/>
            <ac:picMk id="3" creationId="{B59F1ABD-52C5-3806-DEC6-60EDA65453DD}"/>
          </ac:picMkLst>
        </pc:picChg>
      </pc:sldChg>
      <pc:sldChg chg="addSp delSp modSp new mod ord setBg delDesignElem">
        <pc:chgData name="Sarah Nyvang Kristensen" userId="3994bb8c-92a1-4d4f-852a-f52b84e01100" providerId="ADAL" clId="{BDF11C12-1370-B144-864C-46C7C12B9D31}" dt="2025-04-03T18:51:42.847" v="15916"/>
        <pc:sldMkLst>
          <pc:docMk/>
          <pc:sldMk cId="830150894" sldId="265"/>
        </pc:sldMkLst>
        <pc:spChg chg="mod">
          <ac:chgData name="Sarah Nyvang Kristensen" userId="3994bb8c-92a1-4d4f-852a-f52b84e01100" providerId="ADAL" clId="{BDF11C12-1370-B144-864C-46C7C12B9D31}" dt="2025-02-25T10:16:21.972" v="2081" actId="26606"/>
          <ac:spMkLst>
            <pc:docMk/>
            <pc:sldMk cId="830150894" sldId="265"/>
            <ac:spMk id="2" creationId="{28718BE3-678E-48E6-3002-7FD7FCF972EE}"/>
          </ac:spMkLst>
        </pc:spChg>
        <pc:spChg chg="mod ord">
          <ac:chgData name="Sarah Nyvang Kristensen" userId="3994bb8c-92a1-4d4f-852a-f52b84e01100" providerId="ADAL" clId="{BDF11C12-1370-B144-864C-46C7C12B9D31}" dt="2025-04-03T18:51:42.847" v="15916"/>
          <ac:spMkLst>
            <pc:docMk/>
            <pc:sldMk cId="830150894" sldId="265"/>
            <ac:spMk id="3" creationId="{7918EA7F-6F08-D4F0-47FD-8C517C9B74B2}"/>
          </ac:spMkLst>
        </pc:spChg>
        <pc:spChg chg="add del">
          <ac:chgData name="Sarah Nyvang Kristensen" userId="3994bb8c-92a1-4d4f-852a-f52b84e01100" providerId="ADAL" clId="{BDF11C12-1370-B144-864C-46C7C12B9D31}" dt="2025-04-03T18:51:42.847" v="15916"/>
          <ac:spMkLst>
            <pc:docMk/>
            <pc:sldMk cId="830150894" sldId="265"/>
            <ac:spMk id="3093" creationId="{7ED7575E-88D2-B771-681D-46A7E55415DD}"/>
          </ac:spMkLst>
        </pc:spChg>
        <pc:picChg chg="add mod">
          <ac:chgData name="Sarah Nyvang Kristensen" userId="3994bb8c-92a1-4d4f-852a-f52b84e01100" providerId="ADAL" clId="{BDF11C12-1370-B144-864C-46C7C12B9D31}" dt="2025-02-25T10:16:47.978" v="2087" actId="14100"/>
          <ac:picMkLst>
            <pc:docMk/>
            <pc:sldMk cId="830150894" sldId="265"/>
            <ac:picMk id="3074" creationId="{AC03732E-AA4D-027C-2393-58852FB17B0B}"/>
          </ac:picMkLst>
        </pc:picChg>
        <pc:cxnChg chg="add del">
          <ac:chgData name="Sarah Nyvang Kristensen" userId="3994bb8c-92a1-4d4f-852a-f52b84e01100" providerId="ADAL" clId="{BDF11C12-1370-B144-864C-46C7C12B9D31}" dt="2025-04-03T18:51:42.847" v="15916"/>
          <ac:cxnSpMkLst>
            <pc:docMk/>
            <pc:sldMk cId="830150894" sldId="265"/>
            <ac:cxnSpMk id="3094" creationId="{249EDD1B-F94D-B4E6-ACAA-566B9A26FDE3}"/>
          </ac:cxnSpMkLst>
        </pc:cxnChg>
      </pc:sldChg>
      <pc:sldChg chg="modSp new mod ord setBg">
        <pc:chgData name="Sarah Nyvang Kristensen" userId="3994bb8c-92a1-4d4f-852a-f52b84e01100" providerId="ADAL" clId="{BDF11C12-1370-B144-864C-46C7C12B9D31}" dt="2025-05-11T18:29:03.379" v="24222"/>
        <pc:sldMkLst>
          <pc:docMk/>
          <pc:sldMk cId="1962113351" sldId="266"/>
        </pc:sldMkLst>
        <pc:spChg chg="mod">
          <ac:chgData name="Sarah Nyvang Kristensen" userId="3994bb8c-92a1-4d4f-852a-f52b84e01100" providerId="ADAL" clId="{BDF11C12-1370-B144-864C-46C7C12B9D31}" dt="2025-04-03T18:51:42.847" v="15916"/>
          <ac:spMkLst>
            <pc:docMk/>
            <pc:sldMk cId="1962113351" sldId="266"/>
            <ac:spMk id="2" creationId="{D987BFE2-5A4D-5767-A8B4-127EB3B35431}"/>
          </ac:spMkLst>
        </pc:spChg>
        <pc:spChg chg="mod">
          <ac:chgData name="Sarah Nyvang Kristensen" userId="3994bb8c-92a1-4d4f-852a-f52b84e01100" providerId="ADAL" clId="{BDF11C12-1370-B144-864C-46C7C12B9D31}" dt="2025-04-03T18:51:42.847" v="15916"/>
          <ac:spMkLst>
            <pc:docMk/>
            <pc:sldMk cId="1962113351" sldId="266"/>
            <ac:spMk id="3" creationId="{6105E4D3-3D90-5EF7-D3E1-9B183A7E0657}"/>
          </ac:spMkLst>
        </pc:spChg>
      </pc:sldChg>
      <pc:sldChg chg="addSp delSp modSp new mod ord setBg delDesignElem modShow">
        <pc:chgData name="Sarah Nyvang Kristensen" userId="3994bb8c-92a1-4d4f-852a-f52b84e01100" providerId="ADAL" clId="{BDF11C12-1370-B144-864C-46C7C12B9D31}" dt="2025-04-03T18:51:42.847" v="15916"/>
        <pc:sldMkLst>
          <pc:docMk/>
          <pc:sldMk cId="3612519179" sldId="267"/>
        </pc:sldMkLst>
        <pc:spChg chg="mod">
          <ac:chgData name="Sarah Nyvang Kristensen" userId="3994bb8c-92a1-4d4f-852a-f52b84e01100" providerId="ADAL" clId="{BDF11C12-1370-B144-864C-46C7C12B9D31}" dt="2025-03-04T07:55:50.719" v="3112" actId="20577"/>
          <ac:spMkLst>
            <pc:docMk/>
            <pc:sldMk cId="3612519179" sldId="267"/>
            <ac:spMk id="2" creationId="{B2215A30-98F6-AD3B-6C6D-407DB9C3337F}"/>
          </ac:spMkLst>
        </pc:spChg>
        <pc:spChg chg="add mod">
          <ac:chgData name="Sarah Nyvang Kristensen" userId="3994bb8c-92a1-4d4f-852a-f52b84e01100" providerId="ADAL" clId="{BDF11C12-1370-B144-864C-46C7C12B9D31}" dt="2025-04-03T18:51:42.847" v="15916"/>
          <ac:spMkLst>
            <pc:docMk/>
            <pc:sldMk cId="3612519179" sldId="267"/>
            <ac:spMk id="8" creationId="{B243CAC5-0795-0706-DE0F-226B9FCCA474}"/>
          </ac:spMkLst>
        </pc:spChg>
        <pc:spChg chg="add del">
          <ac:chgData name="Sarah Nyvang Kristensen" userId="3994bb8c-92a1-4d4f-852a-f52b84e01100" providerId="ADAL" clId="{BDF11C12-1370-B144-864C-46C7C12B9D31}" dt="2025-04-03T18:51:42.847" v="15916"/>
          <ac:spMkLst>
            <pc:docMk/>
            <pc:sldMk cId="3612519179" sldId="267"/>
            <ac:spMk id="11" creationId="{3AFE8227-C443-417B-BA91-520EB1EF4559}"/>
          </ac:spMkLst>
        </pc:spChg>
        <pc:spChg chg="add del">
          <ac:chgData name="Sarah Nyvang Kristensen" userId="3994bb8c-92a1-4d4f-852a-f52b84e01100" providerId="ADAL" clId="{BDF11C12-1370-B144-864C-46C7C12B9D31}" dt="2025-04-03T18:51:42.847" v="15916"/>
          <ac:spMkLst>
            <pc:docMk/>
            <pc:sldMk cId="3612519179" sldId="267"/>
            <ac:spMk id="13" creationId="{907741FC-B544-4A6E-B831-6789D042333D}"/>
          </ac:spMkLst>
        </pc:spChg>
        <pc:spChg chg="add del">
          <ac:chgData name="Sarah Nyvang Kristensen" userId="3994bb8c-92a1-4d4f-852a-f52b84e01100" providerId="ADAL" clId="{BDF11C12-1370-B144-864C-46C7C12B9D31}" dt="2025-04-03T18:51:42.847" v="15916"/>
          <ac:spMkLst>
            <pc:docMk/>
            <pc:sldMk cId="3612519179" sldId="267"/>
            <ac:spMk id="15" creationId="{3F0BE7ED-7814-4273-B18A-F26CC0380380}"/>
          </ac:spMkLst>
        </pc:spChg>
        <pc:picChg chg="add mod">
          <ac:chgData name="Sarah Nyvang Kristensen" userId="3994bb8c-92a1-4d4f-852a-f52b84e01100" providerId="ADAL" clId="{BDF11C12-1370-B144-864C-46C7C12B9D31}" dt="2025-02-25T10:36:22.558" v="2172" actId="26606"/>
          <ac:picMkLst>
            <pc:docMk/>
            <pc:sldMk cId="3612519179" sldId="267"/>
            <ac:picMk id="4" creationId="{D6C3D112-5D59-A066-524C-F69DE1F44DA0}"/>
          </ac:picMkLst>
        </pc:picChg>
      </pc:sldChg>
      <pc:sldChg chg="addSp delSp modSp new mod ord modShow">
        <pc:chgData name="Sarah Nyvang Kristensen" userId="3994bb8c-92a1-4d4f-852a-f52b84e01100" providerId="ADAL" clId="{BDF11C12-1370-B144-864C-46C7C12B9D31}" dt="2025-04-03T18:51:42.847" v="15916"/>
        <pc:sldMkLst>
          <pc:docMk/>
          <pc:sldMk cId="3864042178" sldId="268"/>
        </pc:sldMkLst>
        <pc:spChg chg="mod">
          <ac:chgData name="Sarah Nyvang Kristensen" userId="3994bb8c-92a1-4d4f-852a-f52b84e01100" providerId="ADAL" clId="{BDF11C12-1370-B144-864C-46C7C12B9D31}" dt="2025-04-03T18:51:42.847" v="15916"/>
          <ac:spMkLst>
            <pc:docMk/>
            <pc:sldMk cId="3864042178" sldId="268"/>
            <ac:spMk id="2" creationId="{3F8E6189-06E5-2FA3-0D43-6B5E2FC0C783}"/>
          </ac:spMkLst>
        </pc:spChg>
        <pc:spChg chg="add mod">
          <ac:chgData name="Sarah Nyvang Kristensen" userId="3994bb8c-92a1-4d4f-852a-f52b84e01100" providerId="ADAL" clId="{BDF11C12-1370-B144-864C-46C7C12B9D31}" dt="2025-03-03T09:38:52.947" v="2899" actId="20577"/>
          <ac:spMkLst>
            <pc:docMk/>
            <pc:sldMk cId="3864042178" sldId="268"/>
            <ac:spMk id="3" creationId="{FE4F0C91-2E1E-D122-7979-FC87BA116D43}"/>
          </ac:spMkLst>
        </pc:spChg>
        <pc:picChg chg="add mod">
          <ac:chgData name="Sarah Nyvang Kristensen" userId="3994bb8c-92a1-4d4f-852a-f52b84e01100" providerId="ADAL" clId="{BDF11C12-1370-B144-864C-46C7C12B9D31}" dt="2025-02-25T11:28:52.822" v="2735" actId="1076"/>
          <ac:picMkLst>
            <pc:docMk/>
            <pc:sldMk cId="3864042178" sldId="268"/>
            <ac:picMk id="5" creationId="{6692A2E8-7D5C-3F50-45E1-C78F7C1E951E}"/>
          </ac:picMkLst>
        </pc:picChg>
      </pc:sldChg>
      <pc:sldChg chg="addSp delSp modSp new mod ord modShow">
        <pc:chgData name="Sarah Nyvang Kristensen" userId="3994bb8c-92a1-4d4f-852a-f52b84e01100" providerId="ADAL" clId="{BDF11C12-1370-B144-864C-46C7C12B9D31}" dt="2025-04-03T18:51:42.847" v="15916"/>
        <pc:sldMkLst>
          <pc:docMk/>
          <pc:sldMk cId="1684519499" sldId="269"/>
        </pc:sldMkLst>
        <pc:spChg chg="mod">
          <ac:chgData name="Sarah Nyvang Kristensen" userId="3994bb8c-92a1-4d4f-852a-f52b84e01100" providerId="ADAL" clId="{BDF11C12-1370-B144-864C-46C7C12B9D31}" dt="2025-04-03T18:51:42.847" v="15916"/>
          <ac:spMkLst>
            <pc:docMk/>
            <pc:sldMk cId="1684519499" sldId="269"/>
            <ac:spMk id="2" creationId="{4C3C2AA4-08E9-00EC-AF74-FF1B029B0785}"/>
          </ac:spMkLst>
        </pc:spChg>
        <pc:spChg chg="add mod">
          <ac:chgData name="Sarah Nyvang Kristensen" userId="3994bb8c-92a1-4d4f-852a-f52b84e01100" providerId="ADAL" clId="{BDF11C12-1370-B144-864C-46C7C12B9D31}" dt="2025-03-04T07:53:07.023" v="3070" actId="313"/>
          <ac:spMkLst>
            <pc:docMk/>
            <pc:sldMk cId="1684519499" sldId="269"/>
            <ac:spMk id="4" creationId="{9E326D01-2CFB-8E42-81BE-951AA30C48CE}"/>
          </ac:spMkLst>
        </pc:spChg>
        <pc:picChg chg="add mod">
          <ac:chgData name="Sarah Nyvang Kristensen" userId="3994bb8c-92a1-4d4f-852a-f52b84e01100" providerId="ADAL" clId="{BDF11C12-1370-B144-864C-46C7C12B9D31}" dt="2025-03-04T07:44:51.083" v="2906" actId="1076"/>
          <ac:picMkLst>
            <pc:docMk/>
            <pc:sldMk cId="1684519499" sldId="269"/>
            <ac:picMk id="5" creationId="{A17A4603-F024-95C0-5C24-E4900CCA0B3E}"/>
          </ac:picMkLst>
        </pc:picChg>
      </pc:sldChg>
      <pc:sldChg chg="addSp delSp modSp new mod ord setBg modShow">
        <pc:chgData name="Sarah Nyvang Kristensen" userId="3994bb8c-92a1-4d4f-852a-f52b84e01100" providerId="ADAL" clId="{BDF11C12-1370-B144-864C-46C7C12B9D31}" dt="2025-04-03T18:51:42.847" v="15916"/>
        <pc:sldMkLst>
          <pc:docMk/>
          <pc:sldMk cId="3312030685" sldId="270"/>
        </pc:sldMkLst>
        <pc:spChg chg="mod">
          <ac:chgData name="Sarah Nyvang Kristensen" userId="3994bb8c-92a1-4d4f-852a-f52b84e01100" providerId="ADAL" clId="{BDF11C12-1370-B144-864C-46C7C12B9D31}" dt="2025-04-03T18:51:42.847" v="15916"/>
          <ac:spMkLst>
            <pc:docMk/>
            <pc:sldMk cId="3312030685" sldId="270"/>
            <ac:spMk id="2" creationId="{A925F63F-710D-7936-4769-8C726DE82C0E}"/>
          </ac:spMkLst>
        </pc:spChg>
        <pc:spChg chg="add mod">
          <ac:chgData name="Sarah Nyvang Kristensen" userId="3994bb8c-92a1-4d4f-852a-f52b84e01100" providerId="ADAL" clId="{BDF11C12-1370-B144-864C-46C7C12B9D31}" dt="2025-03-04T08:29:31.426" v="3185" actId="113"/>
          <ac:spMkLst>
            <pc:docMk/>
            <pc:sldMk cId="3312030685" sldId="270"/>
            <ac:spMk id="6" creationId="{F3ACECAC-49B3-A064-B863-BB333107026C}"/>
          </ac:spMkLst>
        </pc:spChg>
        <pc:picChg chg="add mod">
          <ac:chgData name="Sarah Nyvang Kristensen" userId="3994bb8c-92a1-4d4f-852a-f52b84e01100" providerId="ADAL" clId="{BDF11C12-1370-B144-864C-46C7C12B9D31}" dt="2025-03-04T08:04:22.768" v="3169" actId="14100"/>
          <ac:picMkLst>
            <pc:docMk/>
            <pc:sldMk cId="3312030685" sldId="270"/>
            <ac:picMk id="5" creationId="{1741B97D-C857-5931-4A77-08BB9413EF38}"/>
          </ac:picMkLst>
        </pc:picChg>
      </pc:sldChg>
      <pc:sldChg chg="add del">
        <pc:chgData name="Sarah Nyvang Kristensen" userId="3994bb8c-92a1-4d4f-852a-f52b84e01100" providerId="ADAL" clId="{BDF11C12-1370-B144-864C-46C7C12B9D31}" dt="2025-03-04T07:56:02.310" v="3114" actId="2890"/>
        <pc:sldMkLst>
          <pc:docMk/>
          <pc:sldMk cId="3701817360" sldId="270"/>
        </pc:sldMkLst>
      </pc:sldChg>
      <pc:sldChg chg="addSp delSp modSp new mod ord setBg delDesignElem modShow">
        <pc:chgData name="Sarah Nyvang Kristensen" userId="3994bb8c-92a1-4d4f-852a-f52b84e01100" providerId="ADAL" clId="{BDF11C12-1370-B144-864C-46C7C12B9D31}" dt="2025-04-03T18:51:42.847" v="15916"/>
        <pc:sldMkLst>
          <pc:docMk/>
          <pc:sldMk cId="2800472255" sldId="271"/>
        </pc:sldMkLst>
        <pc:spChg chg="mod">
          <ac:chgData name="Sarah Nyvang Kristensen" userId="3994bb8c-92a1-4d4f-852a-f52b84e01100" providerId="ADAL" clId="{BDF11C12-1370-B144-864C-46C7C12B9D31}" dt="2025-04-03T18:51:42.847" v="15916"/>
          <ac:spMkLst>
            <pc:docMk/>
            <pc:sldMk cId="2800472255" sldId="271"/>
            <ac:spMk id="2" creationId="{CF20C2F5-1AED-719B-D81B-4443041BDA31}"/>
          </ac:spMkLst>
        </pc:spChg>
        <pc:spChg chg="mod">
          <ac:chgData name="Sarah Nyvang Kristensen" userId="3994bb8c-92a1-4d4f-852a-f52b84e01100" providerId="ADAL" clId="{BDF11C12-1370-B144-864C-46C7C12B9D31}" dt="2025-04-03T18:51:42.847" v="15916"/>
          <ac:spMkLst>
            <pc:docMk/>
            <pc:sldMk cId="2800472255" sldId="271"/>
            <ac:spMk id="3" creationId="{7434F575-5486-D16A-BA10-A0B595F95D79}"/>
          </ac:spMkLst>
        </pc:spChg>
        <pc:spChg chg="add del">
          <ac:chgData name="Sarah Nyvang Kristensen" userId="3994bb8c-92a1-4d4f-852a-f52b84e01100" providerId="ADAL" clId="{BDF11C12-1370-B144-864C-46C7C12B9D31}" dt="2025-04-03T18:51:42.847" v="15916"/>
          <ac:spMkLst>
            <pc:docMk/>
            <pc:sldMk cId="2800472255" sldId="271"/>
            <ac:spMk id="14" creationId="{2B97F24A-32CE-4C1C-A50D-3016B394DCFB}"/>
          </ac:spMkLst>
        </pc:spChg>
        <pc:spChg chg="add del">
          <ac:chgData name="Sarah Nyvang Kristensen" userId="3994bb8c-92a1-4d4f-852a-f52b84e01100" providerId="ADAL" clId="{BDF11C12-1370-B144-864C-46C7C12B9D31}" dt="2025-04-03T18:51:42.847" v="15916"/>
          <ac:spMkLst>
            <pc:docMk/>
            <pc:sldMk cId="2800472255" sldId="271"/>
            <ac:spMk id="15" creationId="{CD8B4F24-440B-49E9-B85D-733523DC064B}"/>
          </ac:spMkLst>
        </pc:spChg>
        <pc:picChg chg="add mod">
          <ac:chgData name="Sarah Nyvang Kristensen" userId="3994bb8c-92a1-4d4f-852a-f52b84e01100" providerId="ADAL" clId="{BDF11C12-1370-B144-864C-46C7C12B9D31}" dt="2025-03-04T08:37:48.106" v="3284" actId="1076"/>
          <ac:picMkLst>
            <pc:docMk/>
            <pc:sldMk cId="2800472255" sldId="271"/>
            <ac:picMk id="5" creationId="{3C13761C-8CD5-D2D3-1D4D-1CA034855C59}"/>
          </ac:picMkLst>
        </pc:picChg>
      </pc:sldChg>
      <pc:sldChg chg="addSp delSp modSp new mod setBg delDesignElem">
        <pc:chgData name="Sarah Nyvang Kristensen" userId="3994bb8c-92a1-4d4f-852a-f52b84e01100" providerId="ADAL" clId="{BDF11C12-1370-B144-864C-46C7C12B9D31}" dt="2025-04-03T18:51:42.847" v="15916"/>
        <pc:sldMkLst>
          <pc:docMk/>
          <pc:sldMk cId="1413147794" sldId="272"/>
        </pc:sldMkLst>
        <pc:spChg chg="add mod">
          <ac:chgData name="Sarah Nyvang Kristensen" userId="3994bb8c-92a1-4d4f-852a-f52b84e01100" providerId="ADAL" clId="{BDF11C12-1370-B144-864C-46C7C12B9D31}" dt="2025-03-10T19:10:22.422" v="7133" actId="26606"/>
          <ac:spMkLst>
            <pc:docMk/>
            <pc:sldMk cId="1413147794" sldId="272"/>
            <ac:spMk id="4" creationId="{06045B00-4790-6639-2280-F8B17A1028D7}"/>
          </ac:spMkLst>
        </pc:spChg>
        <pc:spChg chg="add mod">
          <ac:chgData name="Sarah Nyvang Kristensen" userId="3994bb8c-92a1-4d4f-852a-f52b84e01100" providerId="ADAL" clId="{BDF11C12-1370-B144-864C-46C7C12B9D31}" dt="2025-03-10T19:11:13.669" v="7284" actId="20577"/>
          <ac:spMkLst>
            <pc:docMk/>
            <pc:sldMk cId="1413147794" sldId="272"/>
            <ac:spMk id="5" creationId="{575FA5D5-344A-CF31-ED2E-25D79658546A}"/>
          </ac:spMkLst>
        </pc:spChg>
        <pc:spChg chg="add del">
          <ac:chgData name="Sarah Nyvang Kristensen" userId="3994bb8c-92a1-4d4f-852a-f52b84e01100" providerId="ADAL" clId="{BDF11C12-1370-B144-864C-46C7C12B9D31}" dt="2025-04-03T18:51:42.847" v="15916"/>
          <ac:spMkLst>
            <pc:docMk/>
            <pc:sldMk cId="1413147794" sldId="272"/>
            <ac:spMk id="10" creationId="{2B97F24A-32CE-4C1C-A50D-3016B394DCFB}"/>
          </ac:spMkLst>
        </pc:spChg>
        <pc:spChg chg="add del">
          <ac:chgData name="Sarah Nyvang Kristensen" userId="3994bb8c-92a1-4d4f-852a-f52b84e01100" providerId="ADAL" clId="{BDF11C12-1370-B144-864C-46C7C12B9D31}" dt="2025-04-03T18:51:42.847" v="15916"/>
          <ac:spMkLst>
            <pc:docMk/>
            <pc:sldMk cId="1413147794" sldId="272"/>
            <ac:spMk id="12" creationId="{CD8B4F24-440B-49E9-B85D-733523DC064B}"/>
          </ac:spMkLst>
        </pc:spChg>
        <pc:picChg chg="add mod ord">
          <ac:chgData name="Sarah Nyvang Kristensen" userId="3994bb8c-92a1-4d4f-852a-f52b84e01100" providerId="ADAL" clId="{BDF11C12-1370-B144-864C-46C7C12B9D31}" dt="2025-03-11T09:15:09.787" v="7393" actId="14100"/>
          <ac:picMkLst>
            <pc:docMk/>
            <pc:sldMk cId="1413147794" sldId="272"/>
            <ac:picMk id="3" creationId="{8C8D1DF9-D963-6FC0-C0C2-A4617D5939DB}"/>
          </ac:picMkLst>
        </pc:picChg>
      </pc:sldChg>
      <pc:sldChg chg="modSp add mod ord">
        <pc:chgData name="Sarah Nyvang Kristensen" userId="3994bb8c-92a1-4d4f-852a-f52b84e01100" providerId="ADAL" clId="{BDF11C12-1370-B144-864C-46C7C12B9D31}" dt="2025-04-03T18:51:42.847" v="15916"/>
        <pc:sldMkLst>
          <pc:docMk/>
          <pc:sldMk cId="995945748" sldId="273"/>
        </pc:sldMkLst>
        <pc:spChg chg="mod">
          <ac:chgData name="Sarah Nyvang Kristensen" userId="3994bb8c-92a1-4d4f-852a-f52b84e01100" providerId="ADAL" clId="{BDF11C12-1370-B144-864C-46C7C12B9D31}" dt="2025-04-03T18:51:42.847" v="15916"/>
          <ac:spMkLst>
            <pc:docMk/>
            <pc:sldMk cId="995945748" sldId="273"/>
            <ac:spMk id="2" creationId="{89A53204-A91D-4947-7D93-6311BC1AAB6E}"/>
          </ac:spMkLst>
        </pc:spChg>
        <pc:spChg chg="mod">
          <ac:chgData name="Sarah Nyvang Kristensen" userId="3994bb8c-92a1-4d4f-852a-f52b84e01100" providerId="ADAL" clId="{BDF11C12-1370-B144-864C-46C7C12B9D31}" dt="2025-04-03T18:51:42.847" v="15916"/>
          <ac:spMkLst>
            <pc:docMk/>
            <pc:sldMk cId="995945748" sldId="273"/>
            <ac:spMk id="4" creationId="{0B2C04AE-BC3C-9318-4D45-F0E41A5F52B5}"/>
          </ac:spMkLst>
        </pc:spChg>
      </pc:sldChg>
      <pc:sldChg chg="addSp delSp modSp new del mod">
        <pc:chgData name="Sarah Nyvang Kristensen" userId="3994bb8c-92a1-4d4f-852a-f52b84e01100" providerId="ADAL" clId="{BDF11C12-1370-B144-864C-46C7C12B9D31}" dt="2025-03-05T20:51:02.093" v="3862" actId="2696"/>
        <pc:sldMkLst>
          <pc:docMk/>
          <pc:sldMk cId="1139576755" sldId="273"/>
        </pc:sldMkLst>
      </pc:sldChg>
      <pc:sldChg chg="addSp delSp modSp new mod ord">
        <pc:chgData name="Sarah Nyvang Kristensen" userId="3994bb8c-92a1-4d4f-852a-f52b84e01100" providerId="ADAL" clId="{BDF11C12-1370-B144-864C-46C7C12B9D31}" dt="2025-03-31T06:25:56.398" v="14708" actId="20578"/>
        <pc:sldMkLst>
          <pc:docMk/>
          <pc:sldMk cId="1268837051" sldId="274"/>
        </pc:sldMkLst>
        <pc:spChg chg="add mod">
          <ac:chgData name="Sarah Nyvang Kristensen" userId="3994bb8c-92a1-4d4f-852a-f52b84e01100" providerId="ADAL" clId="{BDF11C12-1370-B144-864C-46C7C12B9D31}" dt="2025-03-12T13:35:08.711" v="8028" actId="14100"/>
          <ac:spMkLst>
            <pc:docMk/>
            <pc:sldMk cId="1268837051" sldId="274"/>
            <ac:spMk id="2" creationId="{031513D2-AB52-88F0-3E3B-9C664633B1EB}"/>
          </ac:spMkLst>
        </pc:spChg>
        <pc:spChg chg="add mod">
          <ac:chgData name="Sarah Nyvang Kristensen" userId="3994bb8c-92a1-4d4f-852a-f52b84e01100" providerId="ADAL" clId="{BDF11C12-1370-B144-864C-46C7C12B9D31}" dt="2025-03-12T13:35:35.949" v="8088" actId="20577"/>
          <ac:spMkLst>
            <pc:docMk/>
            <pc:sldMk cId="1268837051" sldId="274"/>
            <ac:spMk id="3" creationId="{EC923939-091F-66FD-5C77-7F9DDCC0FF8C}"/>
          </ac:spMkLst>
        </pc:spChg>
        <pc:picChg chg="add mod">
          <ac:chgData name="Sarah Nyvang Kristensen" userId="3994bb8c-92a1-4d4f-852a-f52b84e01100" providerId="ADAL" clId="{BDF11C12-1370-B144-864C-46C7C12B9D31}" dt="2025-03-12T12:54:38.386" v="7582" actId="14100"/>
          <ac:picMkLst>
            <pc:docMk/>
            <pc:sldMk cId="1268837051" sldId="274"/>
            <ac:picMk id="2050" creationId="{4F7BBDCA-DE66-8B4C-37C4-8B17F8591F75}"/>
          </ac:picMkLst>
        </pc:picChg>
      </pc:sldChg>
      <pc:sldChg chg="modSp new mod ord setBg modNotesTx">
        <pc:chgData name="Sarah Nyvang Kristensen" userId="3994bb8c-92a1-4d4f-852a-f52b84e01100" providerId="ADAL" clId="{BDF11C12-1370-B144-864C-46C7C12B9D31}" dt="2025-05-11T18:29:55.341" v="24258"/>
        <pc:sldMkLst>
          <pc:docMk/>
          <pc:sldMk cId="2422142969" sldId="275"/>
        </pc:sldMkLst>
        <pc:spChg chg="mod">
          <ac:chgData name="Sarah Nyvang Kristensen" userId="3994bb8c-92a1-4d4f-852a-f52b84e01100" providerId="ADAL" clId="{BDF11C12-1370-B144-864C-46C7C12B9D31}" dt="2025-04-03T18:51:42.847" v="15916"/>
          <ac:spMkLst>
            <pc:docMk/>
            <pc:sldMk cId="2422142969" sldId="275"/>
            <ac:spMk id="2" creationId="{9D8E7DB2-AB41-77FB-2C6C-7A65B8FE885C}"/>
          </ac:spMkLst>
        </pc:spChg>
        <pc:spChg chg="mod">
          <ac:chgData name="Sarah Nyvang Kristensen" userId="3994bb8c-92a1-4d4f-852a-f52b84e01100" providerId="ADAL" clId="{BDF11C12-1370-B144-864C-46C7C12B9D31}" dt="2025-04-03T18:51:42.847" v="15916"/>
          <ac:spMkLst>
            <pc:docMk/>
            <pc:sldMk cId="2422142969" sldId="275"/>
            <ac:spMk id="3" creationId="{59B6DDD9-7D79-8B3C-5AC7-5B26A245CEEA}"/>
          </ac:spMkLst>
        </pc:spChg>
      </pc:sldChg>
      <pc:sldChg chg="modSp new del mod">
        <pc:chgData name="Sarah Nyvang Kristensen" userId="3994bb8c-92a1-4d4f-852a-f52b84e01100" providerId="ADAL" clId="{BDF11C12-1370-B144-864C-46C7C12B9D31}" dt="2025-03-05T20:51:11.216" v="3864" actId="2696"/>
        <pc:sldMkLst>
          <pc:docMk/>
          <pc:sldMk cId="1332011342" sldId="276"/>
        </pc:sldMkLst>
      </pc:sldChg>
      <pc:sldChg chg="modSp new mod ord modShow">
        <pc:chgData name="Sarah Nyvang Kristensen" userId="3994bb8c-92a1-4d4f-852a-f52b84e01100" providerId="ADAL" clId="{BDF11C12-1370-B144-864C-46C7C12B9D31}" dt="2025-04-03T18:51:42.847" v="15916"/>
        <pc:sldMkLst>
          <pc:docMk/>
          <pc:sldMk cId="2970490664" sldId="276"/>
        </pc:sldMkLst>
        <pc:spChg chg="mod">
          <ac:chgData name="Sarah Nyvang Kristensen" userId="3994bb8c-92a1-4d4f-852a-f52b84e01100" providerId="ADAL" clId="{BDF11C12-1370-B144-864C-46C7C12B9D31}" dt="2025-04-03T18:51:42.847" v="15916"/>
          <ac:spMkLst>
            <pc:docMk/>
            <pc:sldMk cId="2970490664" sldId="276"/>
            <ac:spMk id="2" creationId="{97BE32C5-DA93-D35D-62D0-B50F341AF021}"/>
          </ac:spMkLst>
        </pc:spChg>
        <pc:spChg chg="mod">
          <ac:chgData name="Sarah Nyvang Kristensen" userId="3994bb8c-92a1-4d4f-852a-f52b84e01100" providerId="ADAL" clId="{BDF11C12-1370-B144-864C-46C7C12B9D31}" dt="2025-04-03T18:51:42.847" v="15916"/>
          <ac:spMkLst>
            <pc:docMk/>
            <pc:sldMk cId="2970490664" sldId="276"/>
            <ac:spMk id="3" creationId="{5CE0B003-E608-CA65-69E8-5E39C8A57AB0}"/>
          </ac:spMkLst>
        </pc:spChg>
      </pc:sldChg>
      <pc:sldChg chg="addSp delSp modSp new del mod ord">
        <pc:chgData name="Sarah Nyvang Kristensen" userId="3994bb8c-92a1-4d4f-852a-f52b84e01100" providerId="ADAL" clId="{BDF11C12-1370-B144-864C-46C7C12B9D31}" dt="2025-05-11T18:24:08.594" v="23628" actId="2696"/>
        <pc:sldMkLst>
          <pc:docMk/>
          <pc:sldMk cId="4248347449" sldId="277"/>
        </pc:sldMkLst>
      </pc:sldChg>
      <pc:sldChg chg="addSp delSp modSp add mod ord modShow">
        <pc:chgData name="Sarah Nyvang Kristensen" userId="3994bb8c-92a1-4d4f-852a-f52b84e01100" providerId="ADAL" clId="{BDF11C12-1370-B144-864C-46C7C12B9D31}" dt="2025-04-03T18:51:42.847" v="15916"/>
        <pc:sldMkLst>
          <pc:docMk/>
          <pc:sldMk cId="1658183881" sldId="278"/>
        </pc:sldMkLst>
        <pc:spChg chg="mod">
          <ac:chgData name="Sarah Nyvang Kristensen" userId="3994bb8c-92a1-4d4f-852a-f52b84e01100" providerId="ADAL" clId="{BDF11C12-1370-B144-864C-46C7C12B9D31}" dt="2025-04-03T18:51:42.847" v="15916"/>
          <ac:spMkLst>
            <pc:docMk/>
            <pc:sldMk cId="1658183881" sldId="278"/>
            <ac:spMk id="2" creationId="{80DA751D-8496-5B27-992A-383CEA9C43D2}"/>
          </ac:spMkLst>
        </pc:spChg>
        <pc:spChg chg="add del mod">
          <ac:chgData name="Sarah Nyvang Kristensen" userId="3994bb8c-92a1-4d4f-852a-f52b84e01100" providerId="ADAL" clId="{BDF11C12-1370-B144-864C-46C7C12B9D31}" dt="2025-03-27T13:12:41.784" v="13570" actId="20577"/>
          <ac:spMkLst>
            <pc:docMk/>
            <pc:sldMk cId="1658183881" sldId="278"/>
            <ac:spMk id="4" creationId="{2AFBA6DF-7A09-973D-706B-6C6D956F6805}"/>
          </ac:spMkLst>
        </pc:spChg>
        <pc:picChg chg="add mod">
          <ac:chgData name="Sarah Nyvang Kristensen" userId="3994bb8c-92a1-4d4f-852a-f52b84e01100" providerId="ADAL" clId="{BDF11C12-1370-B144-864C-46C7C12B9D31}" dt="2025-03-22T20:17:11.787" v="11738" actId="1076"/>
          <ac:picMkLst>
            <pc:docMk/>
            <pc:sldMk cId="1658183881" sldId="278"/>
            <ac:picMk id="8" creationId="{C239D60D-F8CD-648D-2E00-572F92AE4A57}"/>
          </ac:picMkLst>
        </pc:picChg>
      </pc:sldChg>
      <pc:sldChg chg="modSp new mod">
        <pc:chgData name="Sarah Nyvang Kristensen" userId="3994bb8c-92a1-4d4f-852a-f52b84e01100" providerId="ADAL" clId="{BDF11C12-1370-B144-864C-46C7C12B9D31}" dt="2025-04-03T18:51:42.847" v="15916"/>
        <pc:sldMkLst>
          <pc:docMk/>
          <pc:sldMk cId="3235046346" sldId="279"/>
        </pc:sldMkLst>
        <pc:spChg chg="mod">
          <ac:chgData name="Sarah Nyvang Kristensen" userId="3994bb8c-92a1-4d4f-852a-f52b84e01100" providerId="ADAL" clId="{BDF11C12-1370-B144-864C-46C7C12B9D31}" dt="2025-04-03T18:51:42.847" v="15916"/>
          <ac:spMkLst>
            <pc:docMk/>
            <pc:sldMk cId="3235046346" sldId="279"/>
            <ac:spMk id="2" creationId="{3B5BEC43-019A-98E8-BC20-D57ED87B21D4}"/>
          </ac:spMkLst>
        </pc:spChg>
        <pc:spChg chg="mod">
          <ac:chgData name="Sarah Nyvang Kristensen" userId="3994bb8c-92a1-4d4f-852a-f52b84e01100" providerId="ADAL" clId="{BDF11C12-1370-B144-864C-46C7C12B9D31}" dt="2025-04-03T18:51:42.847" v="15916"/>
          <ac:spMkLst>
            <pc:docMk/>
            <pc:sldMk cId="3235046346" sldId="279"/>
            <ac:spMk id="3" creationId="{FF9C98A6-8B09-07CF-C6AC-EDB729C0A8FB}"/>
          </ac:spMkLst>
        </pc:spChg>
      </pc:sldChg>
      <pc:sldChg chg="modSp new mod">
        <pc:chgData name="Sarah Nyvang Kristensen" userId="3994bb8c-92a1-4d4f-852a-f52b84e01100" providerId="ADAL" clId="{BDF11C12-1370-B144-864C-46C7C12B9D31}" dt="2025-04-03T18:51:42.847" v="15916"/>
        <pc:sldMkLst>
          <pc:docMk/>
          <pc:sldMk cId="3702109083" sldId="280"/>
        </pc:sldMkLst>
        <pc:spChg chg="mod">
          <ac:chgData name="Sarah Nyvang Kristensen" userId="3994bb8c-92a1-4d4f-852a-f52b84e01100" providerId="ADAL" clId="{BDF11C12-1370-B144-864C-46C7C12B9D31}" dt="2025-04-03T18:51:42.847" v="15916"/>
          <ac:spMkLst>
            <pc:docMk/>
            <pc:sldMk cId="3702109083" sldId="280"/>
            <ac:spMk id="2" creationId="{FEBB3506-89B7-EDCA-BBE2-3400F12E1C83}"/>
          </ac:spMkLst>
        </pc:spChg>
        <pc:spChg chg="mod">
          <ac:chgData name="Sarah Nyvang Kristensen" userId="3994bb8c-92a1-4d4f-852a-f52b84e01100" providerId="ADAL" clId="{BDF11C12-1370-B144-864C-46C7C12B9D31}" dt="2025-04-03T18:51:42.847" v="15916"/>
          <ac:spMkLst>
            <pc:docMk/>
            <pc:sldMk cId="3702109083" sldId="280"/>
            <ac:spMk id="3" creationId="{38770471-4C6E-6428-E75C-1D6888E118AF}"/>
          </ac:spMkLst>
        </pc:spChg>
      </pc:sldChg>
      <pc:sldChg chg="modSp new del mod ord">
        <pc:chgData name="Sarah Nyvang Kristensen" userId="3994bb8c-92a1-4d4f-852a-f52b84e01100" providerId="ADAL" clId="{BDF11C12-1370-B144-864C-46C7C12B9D31}" dt="2025-03-12T12:53:26.501" v="7543" actId="2696"/>
        <pc:sldMkLst>
          <pc:docMk/>
          <pc:sldMk cId="1222676670" sldId="281"/>
        </pc:sldMkLst>
      </pc:sldChg>
      <pc:sldChg chg="modSp new mod ord">
        <pc:chgData name="Sarah Nyvang Kristensen" userId="3994bb8c-92a1-4d4f-852a-f52b84e01100" providerId="ADAL" clId="{BDF11C12-1370-B144-864C-46C7C12B9D31}" dt="2025-04-03T18:51:42.847" v="15916"/>
        <pc:sldMkLst>
          <pc:docMk/>
          <pc:sldMk cId="3079387324" sldId="282"/>
        </pc:sldMkLst>
        <pc:spChg chg="mod">
          <ac:chgData name="Sarah Nyvang Kristensen" userId="3994bb8c-92a1-4d4f-852a-f52b84e01100" providerId="ADAL" clId="{BDF11C12-1370-B144-864C-46C7C12B9D31}" dt="2025-04-03T18:51:42.847" v="15916"/>
          <ac:spMkLst>
            <pc:docMk/>
            <pc:sldMk cId="3079387324" sldId="282"/>
            <ac:spMk id="2" creationId="{D9F6AC80-BF91-A39A-6A22-10EC9CABBDFB}"/>
          </ac:spMkLst>
        </pc:spChg>
        <pc:spChg chg="mod">
          <ac:chgData name="Sarah Nyvang Kristensen" userId="3994bb8c-92a1-4d4f-852a-f52b84e01100" providerId="ADAL" clId="{BDF11C12-1370-B144-864C-46C7C12B9D31}" dt="2025-04-03T18:51:42.847" v="15916"/>
          <ac:spMkLst>
            <pc:docMk/>
            <pc:sldMk cId="3079387324" sldId="282"/>
            <ac:spMk id="3" creationId="{3243FBF5-FBF6-FB00-D5FC-4141931380BA}"/>
          </ac:spMkLst>
        </pc:spChg>
      </pc:sldChg>
      <pc:sldChg chg="modSp new mod">
        <pc:chgData name="Sarah Nyvang Kristensen" userId="3994bb8c-92a1-4d4f-852a-f52b84e01100" providerId="ADAL" clId="{BDF11C12-1370-B144-864C-46C7C12B9D31}" dt="2025-04-03T18:51:42.847" v="15916"/>
        <pc:sldMkLst>
          <pc:docMk/>
          <pc:sldMk cId="2387935555" sldId="283"/>
        </pc:sldMkLst>
        <pc:spChg chg="mod">
          <ac:chgData name="Sarah Nyvang Kristensen" userId="3994bb8c-92a1-4d4f-852a-f52b84e01100" providerId="ADAL" clId="{BDF11C12-1370-B144-864C-46C7C12B9D31}" dt="2025-04-03T18:51:42.847" v="15916"/>
          <ac:spMkLst>
            <pc:docMk/>
            <pc:sldMk cId="2387935555" sldId="283"/>
            <ac:spMk id="2" creationId="{26BEF2BC-08AE-2C6D-B74A-AEBA8C27702C}"/>
          </ac:spMkLst>
        </pc:spChg>
        <pc:spChg chg="mod">
          <ac:chgData name="Sarah Nyvang Kristensen" userId="3994bb8c-92a1-4d4f-852a-f52b84e01100" providerId="ADAL" clId="{BDF11C12-1370-B144-864C-46C7C12B9D31}" dt="2025-04-03T18:51:42.847" v="15916"/>
          <ac:spMkLst>
            <pc:docMk/>
            <pc:sldMk cId="2387935555" sldId="283"/>
            <ac:spMk id="3" creationId="{405C9028-AE6F-E1AD-3C36-E3564974CB6B}"/>
          </ac:spMkLst>
        </pc:spChg>
      </pc:sldChg>
      <pc:sldChg chg="modSp new mod">
        <pc:chgData name="Sarah Nyvang Kristensen" userId="3994bb8c-92a1-4d4f-852a-f52b84e01100" providerId="ADAL" clId="{BDF11C12-1370-B144-864C-46C7C12B9D31}" dt="2025-04-03T18:51:42.847" v="15916"/>
        <pc:sldMkLst>
          <pc:docMk/>
          <pc:sldMk cId="1739931601" sldId="284"/>
        </pc:sldMkLst>
        <pc:spChg chg="mod">
          <ac:chgData name="Sarah Nyvang Kristensen" userId="3994bb8c-92a1-4d4f-852a-f52b84e01100" providerId="ADAL" clId="{BDF11C12-1370-B144-864C-46C7C12B9D31}" dt="2025-04-03T18:51:42.847" v="15916"/>
          <ac:spMkLst>
            <pc:docMk/>
            <pc:sldMk cId="1739931601" sldId="284"/>
            <ac:spMk id="2" creationId="{883EA5A1-6097-E7E1-5512-4078B8AADDC2}"/>
          </ac:spMkLst>
        </pc:spChg>
        <pc:spChg chg="mod">
          <ac:chgData name="Sarah Nyvang Kristensen" userId="3994bb8c-92a1-4d4f-852a-f52b84e01100" providerId="ADAL" clId="{BDF11C12-1370-B144-864C-46C7C12B9D31}" dt="2025-04-03T18:51:42.847" v="15916"/>
          <ac:spMkLst>
            <pc:docMk/>
            <pc:sldMk cId="1739931601" sldId="284"/>
            <ac:spMk id="3" creationId="{02165D47-2F4D-5C88-746A-2E48906F18B2}"/>
          </ac:spMkLst>
        </pc:spChg>
      </pc:sldChg>
      <pc:sldChg chg="addSp delSp modSp new mod setBg delDesignElem">
        <pc:chgData name="Sarah Nyvang Kristensen" userId="3994bb8c-92a1-4d4f-852a-f52b84e01100" providerId="ADAL" clId="{BDF11C12-1370-B144-864C-46C7C12B9D31}" dt="2025-04-03T18:51:42.847" v="15916"/>
        <pc:sldMkLst>
          <pc:docMk/>
          <pc:sldMk cId="2991594293" sldId="285"/>
        </pc:sldMkLst>
        <pc:spChg chg="mod">
          <ac:chgData name="Sarah Nyvang Kristensen" userId="3994bb8c-92a1-4d4f-852a-f52b84e01100" providerId="ADAL" clId="{BDF11C12-1370-B144-864C-46C7C12B9D31}" dt="2025-03-10T18:51:45.946" v="6541" actId="26606"/>
          <ac:spMkLst>
            <pc:docMk/>
            <pc:sldMk cId="2991594293" sldId="285"/>
            <ac:spMk id="2" creationId="{42DD6157-03B0-82D0-2CF9-A2ABE36797DE}"/>
          </ac:spMkLst>
        </pc:spChg>
        <pc:spChg chg="add mod">
          <ac:chgData name="Sarah Nyvang Kristensen" userId="3994bb8c-92a1-4d4f-852a-f52b84e01100" providerId="ADAL" clId="{BDF11C12-1370-B144-864C-46C7C12B9D31}" dt="2025-04-03T18:51:42.847" v="15916"/>
          <ac:spMkLst>
            <pc:docMk/>
            <pc:sldMk cId="2991594293" sldId="285"/>
            <ac:spMk id="4" creationId="{F06BA0BA-084A-6EFF-6CA3-FE5A55ECB703}"/>
          </ac:spMkLst>
        </pc:spChg>
        <pc:spChg chg="add del">
          <ac:chgData name="Sarah Nyvang Kristensen" userId="3994bb8c-92a1-4d4f-852a-f52b84e01100" providerId="ADAL" clId="{BDF11C12-1370-B144-864C-46C7C12B9D31}" dt="2025-04-03T18:51:42.847" v="15916"/>
          <ac:spMkLst>
            <pc:docMk/>
            <pc:sldMk cId="2991594293" sldId="285"/>
            <ac:spMk id="11" creationId="{F13C74B1-5B17-4795-BED0-7140497B445A}"/>
          </ac:spMkLst>
        </pc:spChg>
        <pc:spChg chg="add del">
          <ac:chgData name="Sarah Nyvang Kristensen" userId="3994bb8c-92a1-4d4f-852a-f52b84e01100" providerId="ADAL" clId="{BDF11C12-1370-B144-864C-46C7C12B9D31}" dt="2025-04-03T18:51:42.847" v="15916"/>
          <ac:spMkLst>
            <pc:docMk/>
            <pc:sldMk cId="2991594293" sldId="285"/>
            <ac:spMk id="13" creationId="{D4974D33-8DC5-464E-8C6D-BE58F0669C17}"/>
          </ac:spMkLst>
        </pc:spChg>
        <pc:picChg chg="add mod">
          <ac:chgData name="Sarah Nyvang Kristensen" userId="3994bb8c-92a1-4d4f-852a-f52b84e01100" providerId="ADAL" clId="{BDF11C12-1370-B144-864C-46C7C12B9D31}" dt="2025-03-10T18:51:52.177" v="6543" actId="1076"/>
          <ac:picMkLst>
            <pc:docMk/>
            <pc:sldMk cId="2991594293" sldId="285"/>
            <ac:picMk id="6" creationId="{5A2E479D-CDFE-DE2B-3322-F937FB3BC2FD}"/>
          </ac:picMkLst>
        </pc:picChg>
      </pc:sldChg>
      <pc:sldChg chg="addSp delSp modSp new mod setBg delDesignElem">
        <pc:chgData name="Sarah Nyvang Kristensen" userId="3994bb8c-92a1-4d4f-852a-f52b84e01100" providerId="ADAL" clId="{BDF11C12-1370-B144-864C-46C7C12B9D31}" dt="2025-04-03T18:51:42.847" v="15916"/>
        <pc:sldMkLst>
          <pc:docMk/>
          <pc:sldMk cId="1416126061" sldId="286"/>
        </pc:sldMkLst>
        <pc:spChg chg="mod">
          <ac:chgData name="Sarah Nyvang Kristensen" userId="3994bb8c-92a1-4d4f-852a-f52b84e01100" providerId="ADAL" clId="{BDF11C12-1370-B144-864C-46C7C12B9D31}" dt="2025-03-10T18:58:51.194" v="7016" actId="26606"/>
          <ac:spMkLst>
            <pc:docMk/>
            <pc:sldMk cId="1416126061" sldId="286"/>
            <ac:spMk id="2" creationId="{EC32961C-92AD-EFFA-B8BA-52D67C357EE0}"/>
          </ac:spMkLst>
        </pc:spChg>
        <pc:spChg chg="mod">
          <ac:chgData name="Sarah Nyvang Kristensen" userId="3994bb8c-92a1-4d4f-852a-f52b84e01100" providerId="ADAL" clId="{BDF11C12-1370-B144-864C-46C7C12B9D31}" dt="2025-04-03T18:51:42.847" v="15916"/>
          <ac:spMkLst>
            <pc:docMk/>
            <pc:sldMk cId="1416126061" sldId="286"/>
            <ac:spMk id="3" creationId="{B62181A7-3E61-A3C1-5900-6B82BBA5ACEC}"/>
          </ac:spMkLst>
        </pc:spChg>
        <pc:spChg chg="add del">
          <ac:chgData name="Sarah Nyvang Kristensen" userId="3994bb8c-92a1-4d4f-852a-f52b84e01100" providerId="ADAL" clId="{BDF11C12-1370-B144-864C-46C7C12B9D31}" dt="2025-04-03T18:51:42.847" v="15916"/>
          <ac:spMkLst>
            <pc:docMk/>
            <pc:sldMk cId="1416126061" sldId="286"/>
            <ac:spMk id="10" creationId="{F13C74B1-5B17-4795-BED0-7140497B445A}"/>
          </ac:spMkLst>
        </pc:spChg>
        <pc:spChg chg="add del">
          <ac:chgData name="Sarah Nyvang Kristensen" userId="3994bb8c-92a1-4d4f-852a-f52b84e01100" providerId="ADAL" clId="{BDF11C12-1370-B144-864C-46C7C12B9D31}" dt="2025-04-03T18:51:42.847" v="15916"/>
          <ac:spMkLst>
            <pc:docMk/>
            <pc:sldMk cId="1416126061" sldId="286"/>
            <ac:spMk id="12" creationId="{D4974D33-8DC5-464E-8C6D-BE58F0669C17}"/>
          </ac:spMkLst>
        </pc:spChg>
        <pc:picChg chg="add mod">
          <ac:chgData name="Sarah Nyvang Kristensen" userId="3994bb8c-92a1-4d4f-852a-f52b84e01100" providerId="ADAL" clId="{BDF11C12-1370-B144-864C-46C7C12B9D31}" dt="2025-03-10T18:58:51.194" v="7016" actId="26606"/>
          <ac:picMkLst>
            <pc:docMk/>
            <pc:sldMk cId="1416126061" sldId="286"/>
            <ac:picMk id="5" creationId="{25EFBF34-6B4A-F8AB-4830-453AE66176E5}"/>
          </ac:picMkLst>
        </pc:picChg>
      </pc:sldChg>
      <pc:sldChg chg="modSp new del mod ord">
        <pc:chgData name="Sarah Nyvang Kristensen" userId="3994bb8c-92a1-4d4f-852a-f52b84e01100" providerId="ADAL" clId="{BDF11C12-1370-B144-864C-46C7C12B9D31}" dt="2025-03-18T07:29:05.686" v="8825" actId="2696"/>
        <pc:sldMkLst>
          <pc:docMk/>
          <pc:sldMk cId="3758353837" sldId="287"/>
        </pc:sldMkLst>
      </pc:sldChg>
      <pc:sldChg chg="modSp new mod">
        <pc:chgData name="Sarah Nyvang Kristensen" userId="3994bb8c-92a1-4d4f-852a-f52b84e01100" providerId="ADAL" clId="{BDF11C12-1370-B144-864C-46C7C12B9D31}" dt="2025-04-03T18:51:42.847" v="15916"/>
        <pc:sldMkLst>
          <pc:docMk/>
          <pc:sldMk cId="2840076458" sldId="288"/>
        </pc:sldMkLst>
        <pc:spChg chg="mod">
          <ac:chgData name="Sarah Nyvang Kristensen" userId="3994bb8c-92a1-4d4f-852a-f52b84e01100" providerId="ADAL" clId="{BDF11C12-1370-B144-864C-46C7C12B9D31}" dt="2025-04-03T18:51:42.847" v="15916"/>
          <ac:spMkLst>
            <pc:docMk/>
            <pc:sldMk cId="2840076458" sldId="288"/>
            <ac:spMk id="2" creationId="{C994F1FC-5C8B-2176-CD43-C78C3379B0BA}"/>
          </ac:spMkLst>
        </pc:spChg>
        <pc:spChg chg="mod">
          <ac:chgData name="Sarah Nyvang Kristensen" userId="3994bb8c-92a1-4d4f-852a-f52b84e01100" providerId="ADAL" clId="{BDF11C12-1370-B144-864C-46C7C12B9D31}" dt="2025-04-03T18:51:42.847" v="15916"/>
          <ac:spMkLst>
            <pc:docMk/>
            <pc:sldMk cId="2840076458" sldId="288"/>
            <ac:spMk id="3" creationId="{F5818D4D-ED1D-C290-C5A7-994048280366}"/>
          </ac:spMkLst>
        </pc:spChg>
      </pc:sldChg>
      <pc:sldChg chg="modSp new del mod">
        <pc:chgData name="Sarah Nyvang Kristensen" userId="3994bb8c-92a1-4d4f-852a-f52b84e01100" providerId="ADAL" clId="{BDF11C12-1370-B144-864C-46C7C12B9D31}" dt="2025-03-12T12:37:20.775" v="7508" actId="2696"/>
        <pc:sldMkLst>
          <pc:docMk/>
          <pc:sldMk cId="4108475263" sldId="288"/>
        </pc:sldMkLst>
      </pc:sldChg>
      <pc:sldChg chg="modSp new mod modNotesTx">
        <pc:chgData name="Sarah Nyvang Kristensen" userId="3994bb8c-92a1-4d4f-852a-f52b84e01100" providerId="ADAL" clId="{BDF11C12-1370-B144-864C-46C7C12B9D31}" dt="2025-04-03T18:51:42.847" v="15916"/>
        <pc:sldMkLst>
          <pc:docMk/>
          <pc:sldMk cId="4059712547" sldId="289"/>
        </pc:sldMkLst>
        <pc:spChg chg="mod">
          <ac:chgData name="Sarah Nyvang Kristensen" userId="3994bb8c-92a1-4d4f-852a-f52b84e01100" providerId="ADAL" clId="{BDF11C12-1370-B144-864C-46C7C12B9D31}" dt="2025-04-03T18:51:42.847" v="15916"/>
          <ac:spMkLst>
            <pc:docMk/>
            <pc:sldMk cId="4059712547" sldId="289"/>
            <ac:spMk id="2" creationId="{4B739FFA-4C5F-CA5A-8F9D-A2EF1EE8AD3F}"/>
          </ac:spMkLst>
        </pc:spChg>
        <pc:spChg chg="mod">
          <ac:chgData name="Sarah Nyvang Kristensen" userId="3994bb8c-92a1-4d4f-852a-f52b84e01100" providerId="ADAL" clId="{BDF11C12-1370-B144-864C-46C7C12B9D31}" dt="2025-04-03T18:51:42.847" v="15916"/>
          <ac:spMkLst>
            <pc:docMk/>
            <pc:sldMk cId="4059712547" sldId="289"/>
            <ac:spMk id="3" creationId="{8515DB41-46C0-9220-29AB-2FBCAD614ECE}"/>
          </ac:spMkLst>
        </pc:spChg>
      </pc:sldChg>
      <pc:sldChg chg="modSp new add del mod modShow">
        <pc:chgData name="Sarah Nyvang Kristensen" userId="3994bb8c-92a1-4d4f-852a-f52b84e01100" providerId="ADAL" clId="{BDF11C12-1370-B144-864C-46C7C12B9D31}" dt="2025-05-11T18:32:06.700" v="24461" actId="2696"/>
        <pc:sldMkLst>
          <pc:docMk/>
          <pc:sldMk cId="2164986930" sldId="290"/>
        </pc:sldMkLst>
        <pc:spChg chg="mod">
          <ac:chgData name="Sarah Nyvang Kristensen" userId="3994bb8c-92a1-4d4f-852a-f52b84e01100" providerId="ADAL" clId="{BDF11C12-1370-B144-864C-46C7C12B9D31}" dt="2025-04-03T18:51:42.847" v="15916"/>
          <ac:spMkLst>
            <pc:docMk/>
            <pc:sldMk cId="2164986930" sldId="290"/>
            <ac:spMk id="2" creationId="{FCB041E2-21F7-8905-41B9-106FB959E601}"/>
          </ac:spMkLst>
        </pc:spChg>
        <pc:spChg chg="mod">
          <ac:chgData name="Sarah Nyvang Kristensen" userId="3994bb8c-92a1-4d4f-852a-f52b84e01100" providerId="ADAL" clId="{BDF11C12-1370-B144-864C-46C7C12B9D31}" dt="2025-04-03T18:51:42.847" v="15916"/>
          <ac:spMkLst>
            <pc:docMk/>
            <pc:sldMk cId="2164986930" sldId="290"/>
            <ac:spMk id="3" creationId="{688A05A5-9844-0B4B-32DD-47F8DD72B981}"/>
          </ac:spMkLst>
        </pc:spChg>
      </pc:sldChg>
      <pc:sldChg chg="modSp new del mod">
        <pc:chgData name="Sarah Nyvang Kristensen" userId="3994bb8c-92a1-4d4f-852a-f52b84e01100" providerId="ADAL" clId="{BDF11C12-1370-B144-864C-46C7C12B9D31}" dt="2025-03-28T14:52:26.174" v="14317" actId="2696"/>
        <pc:sldMkLst>
          <pc:docMk/>
          <pc:sldMk cId="3745941065" sldId="291"/>
        </pc:sldMkLst>
      </pc:sldChg>
      <pc:sldChg chg="modSp new mod setBg">
        <pc:chgData name="Sarah Nyvang Kristensen" userId="3994bb8c-92a1-4d4f-852a-f52b84e01100" providerId="ADAL" clId="{BDF11C12-1370-B144-864C-46C7C12B9D31}" dt="2025-05-11T18:32:39.695" v="24465"/>
        <pc:sldMkLst>
          <pc:docMk/>
          <pc:sldMk cId="2934759407" sldId="292"/>
        </pc:sldMkLst>
        <pc:spChg chg="mod">
          <ac:chgData name="Sarah Nyvang Kristensen" userId="3994bb8c-92a1-4d4f-852a-f52b84e01100" providerId="ADAL" clId="{BDF11C12-1370-B144-864C-46C7C12B9D31}" dt="2025-04-03T18:51:42.847" v="15916"/>
          <ac:spMkLst>
            <pc:docMk/>
            <pc:sldMk cId="2934759407" sldId="292"/>
            <ac:spMk id="2" creationId="{0A072DEF-CC44-A1BD-F47E-80E4E5AAA9AF}"/>
          </ac:spMkLst>
        </pc:spChg>
        <pc:spChg chg="mod">
          <ac:chgData name="Sarah Nyvang Kristensen" userId="3994bb8c-92a1-4d4f-852a-f52b84e01100" providerId="ADAL" clId="{BDF11C12-1370-B144-864C-46C7C12B9D31}" dt="2025-04-03T18:51:42.847" v="15916"/>
          <ac:spMkLst>
            <pc:docMk/>
            <pc:sldMk cId="2934759407" sldId="292"/>
            <ac:spMk id="3" creationId="{2414A8A8-AC3D-A9E4-E027-147B4C294FE6}"/>
          </ac:spMkLst>
        </pc:spChg>
      </pc:sldChg>
      <pc:sldChg chg="modSp new mod modAnim">
        <pc:chgData name="Sarah Nyvang Kristensen" userId="3994bb8c-92a1-4d4f-852a-f52b84e01100" providerId="ADAL" clId="{BDF11C12-1370-B144-864C-46C7C12B9D31}" dt="2025-04-03T18:51:42.847" v="15916"/>
        <pc:sldMkLst>
          <pc:docMk/>
          <pc:sldMk cId="3937111100" sldId="293"/>
        </pc:sldMkLst>
        <pc:spChg chg="mod">
          <ac:chgData name="Sarah Nyvang Kristensen" userId="3994bb8c-92a1-4d4f-852a-f52b84e01100" providerId="ADAL" clId="{BDF11C12-1370-B144-864C-46C7C12B9D31}" dt="2025-04-03T18:51:42.847" v="15916"/>
          <ac:spMkLst>
            <pc:docMk/>
            <pc:sldMk cId="3937111100" sldId="293"/>
            <ac:spMk id="2" creationId="{76A42F2D-51E0-CB36-272B-D651915BA7BF}"/>
          </ac:spMkLst>
        </pc:spChg>
        <pc:spChg chg="mod">
          <ac:chgData name="Sarah Nyvang Kristensen" userId="3994bb8c-92a1-4d4f-852a-f52b84e01100" providerId="ADAL" clId="{BDF11C12-1370-B144-864C-46C7C12B9D31}" dt="2025-04-03T18:51:42.847" v="15916"/>
          <ac:spMkLst>
            <pc:docMk/>
            <pc:sldMk cId="3937111100" sldId="293"/>
            <ac:spMk id="3" creationId="{BB947BE3-A4F2-371F-5857-48A8C0F6F540}"/>
          </ac:spMkLst>
        </pc:spChg>
      </pc:sldChg>
      <pc:sldChg chg="modSp new mod">
        <pc:chgData name="Sarah Nyvang Kristensen" userId="3994bb8c-92a1-4d4f-852a-f52b84e01100" providerId="ADAL" clId="{BDF11C12-1370-B144-864C-46C7C12B9D31}" dt="2025-04-03T18:51:42.847" v="15916"/>
        <pc:sldMkLst>
          <pc:docMk/>
          <pc:sldMk cId="2856231283" sldId="294"/>
        </pc:sldMkLst>
        <pc:spChg chg="mod">
          <ac:chgData name="Sarah Nyvang Kristensen" userId="3994bb8c-92a1-4d4f-852a-f52b84e01100" providerId="ADAL" clId="{BDF11C12-1370-B144-864C-46C7C12B9D31}" dt="2025-04-03T18:51:42.847" v="15916"/>
          <ac:spMkLst>
            <pc:docMk/>
            <pc:sldMk cId="2856231283" sldId="294"/>
            <ac:spMk id="2" creationId="{FE094392-EB31-B074-C71E-73BD412F1779}"/>
          </ac:spMkLst>
        </pc:spChg>
        <pc:spChg chg="mod">
          <ac:chgData name="Sarah Nyvang Kristensen" userId="3994bb8c-92a1-4d4f-852a-f52b84e01100" providerId="ADAL" clId="{BDF11C12-1370-B144-864C-46C7C12B9D31}" dt="2025-04-03T18:51:42.847" v="15916"/>
          <ac:spMkLst>
            <pc:docMk/>
            <pc:sldMk cId="2856231283" sldId="294"/>
            <ac:spMk id="3" creationId="{D7812149-07B1-D0CC-35D9-37A2D06B53E2}"/>
          </ac:spMkLst>
        </pc:spChg>
      </pc:sldChg>
      <pc:sldChg chg="addSp delSp modSp new mod">
        <pc:chgData name="Sarah Nyvang Kristensen" userId="3994bb8c-92a1-4d4f-852a-f52b84e01100" providerId="ADAL" clId="{BDF11C12-1370-B144-864C-46C7C12B9D31}" dt="2025-04-03T18:51:42.847" v="15916"/>
        <pc:sldMkLst>
          <pc:docMk/>
          <pc:sldMk cId="3484719094" sldId="295"/>
        </pc:sldMkLst>
        <pc:spChg chg="mod">
          <ac:chgData name="Sarah Nyvang Kristensen" userId="3994bb8c-92a1-4d4f-852a-f52b84e01100" providerId="ADAL" clId="{BDF11C12-1370-B144-864C-46C7C12B9D31}" dt="2025-04-03T18:51:42.847" v="15916"/>
          <ac:spMkLst>
            <pc:docMk/>
            <pc:sldMk cId="3484719094" sldId="295"/>
            <ac:spMk id="2" creationId="{6298DF53-4198-C5A2-7DB8-E1EF1A10A54B}"/>
          </ac:spMkLst>
        </pc:spChg>
        <pc:spChg chg="mod">
          <ac:chgData name="Sarah Nyvang Kristensen" userId="3994bb8c-92a1-4d4f-852a-f52b84e01100" providerId="ADAL" clId="{BDF11C12-1370-B144-864C-46C7C12B9D31}" dt="2025-04-03T18:51:42.847" v="15916"/>
          <ac:spMkLst>
            <pc:docMk/>
            <pc:sldMk cId="3484719094" sldId="295"/>
            <ac:spMk id="3" creationId="{3C957997-1B5D-3A01-029B-D111E9D941C5}"/>
          </ac:spMkLst>
        </pc:spChg>
      </pc:sldChg>
      <pc:sldChg chg="modSp new mod ord modAnim modNotesTx">
        <pc:chgData name="Sarah Nyvang Kristensen" userId="3994bb8c-92a1-4d4f-852a-f52b84e01100" providerId="ADAL" clId="{BDF11C12-1370-B144-864C-46C7C12B9D31}" dt="2025-04-03T18:51:42.847" v="15916"/>
        <pc:sldMkLst>
          <pc:docMk/>
          <pc:sldMk cId="1818620765" sldId="296"/>
        </pc:sldMkLst>
        <pc:spChg chg="mod">
          <ac:chgData name="Sarah Nyvang Kristensen" userId="3994bb8c-92a1-4d4f-852a-f52b84e01100" providerId="ADAL" clId="{BDF11C12-1370-B144-864C-46C7C12B9D31}" dt="2025-04-03T18:51:42.847" v="15916"/>
          <ac:spMkLst>
            <pc:docMk/>
            <pc:sldMk cId="1818620765" sldId="296"/>
            <ac:spMk id="2" creationId="{BBE36C1A-0859-203C-30AF-64B5FFB0DE38}"/>
          </ac:spMkLst>
        </pc:spChg>
        <pc:spChg chg="mod">
          <ac:chgData name="Sarah Nyvang Kristensen" userId="3994bb8c-92a1-4d4f-852a-f52b84e01100" providerId="ADAL" clId="{BDF11C12-1370-B144-864C-46C7C12B9D31}" dt="2025-04-03T18:51:42.847" v="15916"/>
          <ac:spMkLst>
            <pc:docMk/>
            <pc:sldMk cId="1818620765" sldId="296"/>
            <ac:spMk id="3" creationId="{580E3F13-CC06-3CAE-CEA7-9315EA152BCA}"/>
          </ac:spMkLst>
        </pc:spChg>
      </pc:sldChg>
      <pc:sldChg chg="modSp new mod setBg">
        <pc:chgData name="Sarah Nyvang Kristensen" userId="3994bb8c-92a1-4d4f-852a-f52b84e01100" providerId="ADAL" clId="{BDF11C12-1370-B144-864C-46C7C12B9D31}" dt="2025-05-11T18:31:52.440" v="24460"/>
        <pc:sldMkLst>
          <pc:docMk/>
          <pc:sldMk cId="834959134" sldId="297"/>
        </pc:sldMkLst>
        <pc:spChg chg="mod">
          <ac:chgData name="Sarah Nyvang Kristensen" userId="3994bb8c-92a1-4d4f-852a-f52b84e01100" providerId="ADAL" clId="{BDF11C12-1370-B144-864C-46C7C12B9D31}" dt="2025-04-03T18:51:42.847" v="15916"/>
          <ac:spMkLst>
            <pc:docMk/>
            <pc:sldMk cId="834959134" sldId="297"/>
            <ac:spMk id="2" creationId="{CD31B2B0-BCA2-712D-9169-7749DAABEE44}"/>
          </ac:spMkLst>
        </pc:spChg>
        <pc:spChg chg="mod">
          <ac:chgData name="Sarah Nyvang Kristensen" userId="3994bb8c-92a1-4d4f-852a-f52b84e01100" providerId="ADAL" clId="{BDF11C12-1370-B144-864C-46C7C12B9D31}" dt="2025-04-03T18:51:42.847" v="15916"/>
          <ac:spMkLst>
            <pc:docMk/>
            <pc:sldMk cId="834959134" sldId="297"/>
            <ac:spMk id="3" creationId="{C16593CF-F5B7-FB47-E9BF-54B095BF3672}"/>
          </ac:spMkLst>
        </pc:spChg>
      </pc:sldChg>
      <pc:sldChg chg="modSp new mod modNotesTx">
        <pc:chgData name="Sarah Nyvang Kristensen" userId="3994bb8c-92a1-4d4f-852a-f52b84e01100" providerId="ADAL" clId="{BDF11C12-1370-B144-864C-46C7C12B9D31}" dt="2025-04-03T18:51:42.847" v="15916"/>
        <pc:sldMkLst>
          <pc:docMk/>
          <pc:sldMk cId="2084533825" sldId="298"/>
        </pc:sldMkLst>
        <pc:spChg chg="mod">
          <ac:chgData name="Sarah Nyvang Kristensen" userId="3994bb8c-92a1-4d4f-852a-f52b84e01100" providerId="ADAL" clId="{BDF11C12-1370-B144-864C-46C7C12B9D31}" dt="2025-04-03T18:51:42.847" v="15916"/>
          <ac:spMkLst>
            <pc:docMk/>
            <pc:sldMk cId="2084533825" sldId="298"/>
            <ac:spMk id="2" creationId="{7A3EF6B1-70C0-B183-AE3B-1AA81FD6FE26}"/>
          </ac:spMkLst>
        </pc:spChg>
        <pc:spChg chg="mod">
          <ac:chgData name="Sarah Nyvang Kristensen" userId="3994bb8c-92a1-4d4f-852a-f52b84e01100" providerId="ADAL" clId="{BDF11C12-1370-B144-864C-46C7C12B9D31}" dt="2025-04-03T18:51:42.847" v="15916"/>
          <ac:spMkLst>
            <pc:docMk/>
            <pc:sldMk cId="2084533825" sldId="298"/>
            <ac:spMk id="3" creationId="{4403E856-8843-D712-D36E-89E1E36588D4}"/>
          </ac:spMkLst>
        </pc:spChg>
      </pc:sldChg>
      <pc:sldChg chg="modSp new mod">
        <pc:chgData name="Sarah Nyvang Kristensen" userId="3994bb8c-92a1-4d4f-852a-f52b84e01100" providerId="ADAL" clId="{BDF11C12-1370-B144-864C-46C7C12B9D31}" dt="2025-04-03T18:51:42.847" v="15916"/>
        <pc:sldMkLst>
          <pc:docMk/>
          <pc:sldMk cId="354308037" sldId="299"/>
        </pc:sldMkLst>
        <pc:spChg chg="mod">
          <ac:chgData name="Sarah Nyvang Kristensen" userId="3994bb8c-92a1-4d4f-852a-f52b84e01100" providerId="ADAL" clId="{BDF11C12-1370-B144-864C-46C7C12B9D31}" dt="2025-04-03T18:51:42.847" v="15916"/>
          <ac:spMkLst>
            <pc:docMk/>
            <pc:sldMk cId="354308037" sldId="299"/>
            <ac:spMk id="2" creationId="{1941D729-2769-CACD-3EBC-C1584CBC7517}"/>
          </ac:spMkLst>
        </pc:spChg>
        <pc:spChg chg="mod">
          <ac:chgData name="Sarah Nyvang Kristensen" userId="3994bb8c-92a1-4d4f-852a-f52b84e01100" providerId="ADAL" clId="{BDF11C12-1370-B144-864C-46C7C12B9D31}" dt="2025-04-03T18:51:42.847" v="15916"/>
          <ac:spMkLst>
            <pc:docMk/>
            <pc:sldMk cId="354308037" sldId="299"/>
            <ac:spMk id="3" creationId="{0451D7C3-50C7-1ED9-516B-38C9BD666A9E}"/>
          </ac:spMkLst>
        </pc:spChg>
      </pc:sldChg>
      <pc:sldChg chg="add del">
        <pc:chgData name="Sarah Nyvang Kristensen" userId="3994bb8c-92a1-4d4f-852a-f52b84e01100" providerId="ADAL" clId="{BDF11C12-1370-B144-864C-46C7C12B9D31}" dt="2025-03-22T20:17:01.884" v="11737" actId="2696"/>
        <pc:sldMkLst>
          <pc:docMk/>
          <pc:sldMk cId="3478407927" sldId="300"/>
        </pc:sldMkLst>
      </pc:sldChg>
      <pc:sldChg chg="modSp new mod setBg">
        <pc:chgData name="Sarah Nyvang Kristensen" userId="3994bb8c-92a1-4d4f-852a-f52b84e01100" providerId="ADAL" clId="{BDF11C12-1370-B144-864C-46C7C12B9D31}" dt="2025-05-11T18:32:30.911" v="24464"/>
        <pc:sldMkLst>
          <pc:docMk/>
          <pc:sldMk cId="4278289202" sldId="300"/>
        </pc:sldMkLst>
        <pc:spChg chg="mod">
          <ac:chgData name="Sarah Nyvang Kristensen" userId="3994bb8c-92a1-4d4f-852a-f52b84e01100" providerId="ADAL" clId="{BDF11C12-1370-B144-864C-46C7C12B9D31}" dt="2025-04-03T18:51:42.847" v="15916"/>
          <ac:spMkLst>
            <pc:docMk/>
            <pc:sldMk cId="4278289202" sldId="300"/>
            <ac:spMk id="2" creationId="{85912706-382C-4DBA-28A8-C5F313EA866E}"/>
          </ac:spMkLst>
        </pc:spChg>
        <pc:spChg chg="mod">
          <ac:chgData name="Sarah Nyvang Kristensen" userId="3994bb8c-92a1-4d4f-852a-f52b84e01100" providerId="ADAL" clId="{BDF11C12-1370-B144-864C-46C7C12B9D31}" dt="2025-04-03T18:51:42.847" v="15916"/>
          <ac:spMkLst>
            <pc:docMk/>
            <pc:sldMk cId="4278289202" sldId="300"/>
            <ac:spMk id="3" creationId="{0C69ACD4-2886-4FE9-9C57-591E46BE4B20}"/>
          </ac:spMkLst>
        </pc:spChg>
      </pc:sldChg>
      <pc:sldChg chg="addSp delSp modSp new mod setBg">
        <pc:chgData name="Sarah Nyvang Kristensen" userId="3994bb8c-92a1-4d4f-852a-f52b84e01100" providerId="ADAL" clId="{BDF11C12-1370-B144-864C-46C7C12B9D31}" dt="2025-04-03T18:51:42.847" v="15916"/>
        <pc:sldMkLst>
          <pc:docMk/>
          <pc:sldMk cId="3948618568" sldId="301"/>
        </pc:sldMkLst>
        <pc:spChg chg="add mod">
          <ac:chgData name="Sarah Nyvang Kristensen" userId="3994bb8c-92a1-4d4f-852a-f52b84e01100" providerId="ADAL" clId="{BDF11C12-1370-B144-864C-46C7C12B9D31}" dt="2025-03-27T13:07:50.554" v="13525" actId="20577"/>
          <ac:spMkLst>
            <pc:docMk/>
            <pc:sldMk cId="3948618568" sldId="301"/>
            <ac:spMk id="5" creationId="{366132EC-CA97-A360-8013-98BE353F3BD2}"/>
          </ac:spMkLst>
        </pc:spChg>
        <pc:spChg chg="add mod">
          <ac:chgData name="Sarah Nyvang Kristensen" userId="3994bb8c-92a1-4d4f-852a-f52b84e01100" providerId="ADAL" clId="{BDF11C12-1370-B144-864C-46C7C12B9D31}" dt="2025-04-03T18:51:42.847" v="15916"/>
          <ac:spMkLst>
            <pc:docMk/>
            <pc:sldMk cId="3948618568" sldId="301"/>
            <ac:spMk id="8" creationId="{3A44886C-CF5C-FE3B-19DD-51B9E9C74B15}"/>
          </ac:spMkLst>
        </pc:spChg>
        <pc:picChg chg="add mod">
          <ac:chgData name="Sarah Nyvang Kristensen" userId="3994bb8c-92a1-4d4f-852a-f52b84e01100" providerId="ADAL" clId="{BDF11C12-1370-B144-864C-46C7C12B9D31}" dt="2025-03-27T12:54:36.260" v="12581" actId="26606"/>
          <ac:picMkLst>
            <pc:docMk/>
            <pc:sldMk cId="3948618568" sldId="301"/>
            <ac:picMk id="4" creationId="{9B77712E-EE2F-21EF-8AC5-9698C7D21DFC}"/>
          </ac:picMkLst>
        </pc:picChg>
      </pc:sldChg>
      <pc:sldChg chg="addSp delSp modSp new mod">
        <pc:chgData name="Sarah Nyvang Kristensen" userId="3994bb8c-92a1-4d4f-852a-f52b84e01100" providerId="ADAL" clId="{BDF11C12-1370-B144-864C-46C7C12B9D31}" dt="2025-04-03T18:51:42.847" v="15916"/>
        <pc:sldMkLst>
          <pc:docMk/>
          <pc:sldMk cId="4231773973" sldId="302"/>
        </pc:sldMkLst>
        <pc:spChg chg="mod">
          <ac:chgData name="Sarah Nyvang Kristensen" userId="3994bb8c-92a1-4d4f-852a-f52b84e01100" providerId="ADAL" clId="{BDF11C12-1370-B144-864C-46C7C12B9D31}" dt="2025-04-03T18:51:42.847" v="15916"/>
          <ac:spMkLst>
            <pc:docMk/>
            <pc:sldMk cId="4231773973" sldId="302"/>
            <ac:spMk id="2" creationId="{D35F929F-F4CA-5E2E-5254-A303D6564752}"/>
          </ac:spMkLst>
        </pc:spChg>
        <pc:spChg chg="add mod">
          <ac:chgData name="Sarah Nyvang Kristensen" userId="3994bb8c-92a1-4d4f-852a-f52b84e01100" providerId="ADAL" clId="{BDF11C12-1370-B144-864C-46C7C12B9D31}" dt="2025-03-27T13:04:03.399" v="13077" actId="1076"/>
          <ac:spMkLst>
            <pc:docMk/>
            <pc:sldMk cId="4231773973" sldId="302"/>
            <ac:spMk id="10" creationId="{CF29EC9B-CECE-3608-D5EA-E66FFDFF4EB0}"/>
          </ac:spMkLst>
        </pc:spChg>
        <pc:spChg chg="add mod">
          <ac:chgData name="Sarah Nyvang Kristensen" userId="3994bb8c-92a1-4d4f-852a-f52b84e01100" providerId="ADAL" clId="{BDF11C12-1370-B144-864C-46C7C12B9D31}" dt="2025-03-27T13:07:59.766" v="13527" actId="1076"/>
          <ac:spMkLst>
            <pc:docMk/>
            <pc:sldMk cId="4231773973" sldId="302"/>
            <ac:spMk id="12" creationId="{EF3F916F-90C7-6242-9780-6F3604F8F7CD}"/>
          </ac:spMkLst>
        </pc:spChg>
        <pc:graphicFrameChg chg="add del mod modGraphic">
          <ac:chgData name="Sarah Nyvang Kristensen" userId="3994bb8c-92a1-4d4f-852a-f52b84e01100" providerId="ADAL" clId="{BDF11C12-1370-B144-864C-46C7C12B9D31}" dt="2025-03-27T13:01:44.315" v="13047" actId="1076"/>
          <ac:graphicFrameMkLst>
            <pc:docMk/>
            <pc:sldMk cId="4231773973" sldId="302"/>
            <ac:graphicFrameMk id="5" creationId="{584CCC93-FFCA-5384-A1F2-D505866EAAAA}"/>
          </ac:graphicFrameMkLst>
        </pc:graphicFrameChg>
      </pc:sldChg>
      <pc:sldChg chg="addSp delSp modSp new mod setBg">
        <pc:chgData name="Sarah Nyvang Kristensen" userId="3994bb8c-92a1-4d4f-852a-f52b84e01100" providerId="ADAL" clId="{BDF11C12-1370-B144-864C-46C7C12B9D31}" dt="2025-04-03T18:51:42.847" v="15916"/>
        <pc:sldMkLst>
          <pc:docMk/>
          <pc:sldMk cId="2972616034" sldId="303"/>
        </pc:sldMkLst>
        <pc:spChg chg="add mod">
          <ac:chgData name="Sarah Nyvang Kristensen" userId="3994bb8c-92a1-4d4f-852a-f52b84e01100" providerId="ADAL" clId="{BDF11C12-1370-B144-864C-46C7C12B9D31}" dt="2025-04-03T18:51:42.847" v="15916"/>
          <ac:spMkLst>
            <pc:docMk/>
            <pc:sldMk cId="2972616034" sldId="303"/>
            <ac:spMk id="5" creationId="{6969A544-16B3-DFB6-CF26-A6C073D38DDE}"/>
          </ac:spMkLst>
        </pc:spChg>
        <pc:spChg chg="add mod">
          <ac:chgData name="Sarah Nyvang Kristensen" userId="3994bb8c-92a1-4d4f-852a-f52b84e01100" providerId="ADAL" clId="{BDF11C12-1370-B144-864C-46C7C12B9D31}" dt="2025-03-27T13:07:27.986" v="13447"/>
          <ac:spMkLst>
            <pc:docMk/>
            <pc:sldMk cId="2972616034" sldId="303"/>
            <ac:spMk id="6" creationId="{60A41342-3A29-9C60-DE5B-3035E0C28FDF}"/>
          </ac:spMkLst>
        </pc:spChg>
        <pc:spChg chg="add mod">
          <ac:chgData name="Sarah Nyvang Kristensen" userId="3994bb8c-92a1-4d4f-852a-f52b84e01100" providerId="ADAL" clId="{BDF11C12-1370-B144-864C-46C7C12B9D31}" dt="2025-03-27T13:08:05.006" v="13529" actId="1076"/>
          <ac:spMkLst>
            <pc:docMk/>
            <pc:sldMk cId="2972616034" sldId="303"/>
            <ac:spMk id="8" creationId="{89241897-E7F1-3EFB-090E-C5E3248FCAA5}"/>
          </ac:spMkLst>
        </pc:spChg>
        <pc:picChg chg="add mod">
          <ac:chgData name="Sarah Nyvang Kristensen" userId="3994bb8c-92a1-4d4f-852a-f52b84e01100" providerId="ADAL" clId="{BDF11C12-1370-B144-864C-46C7C12B9D31}" dt="2025-03-27T13:06:57.483" v="13391" actId="1076"/>
          <ac:picMkLst>
            <pc:docMk/>
            <pc:sldMk cId="2972616034" sldId="303"/>
            <ac:picMk id="4" creationId="{5D8D4DF0-8FB0-DD5F-6845-C4EB2285DEDB}"/>
          </ac:picMkLst>
        </pc:picChg>
      </pc:sldChg>
      <pc:sldChg chg="modSp new mod">
        <pc:chgData name="Sarah Nyvang Kristensen" userId="3994bb8c-92a1-4d4f-852a-f52b84e01100" providerId="ADAL" clId="{BDF11C12-1370-B144-864C-46C7C12B9D31}" dt="2025-04-03T18:51:42.847" v="15916"/>
        <pc:sldMkLst>
          <pc:docMk/>
          <pc:sldMk cId="1048338975" sldId="304"/>
        </pc:sldMkLst>
        <pc:spChg chg="mod">
          <ac:chgData name="Sarah Nyvang Kristensen" userId="3994bb8c-92a1-4d4f-852a-f52b84e01100" providerId="ADAL" clId="{BDF11C12-1370-B144-864C-46C7C12B9D31}" dt="2025-04-03T18:51:42.847" v="15916"/>
          <ac:spMkLst>
            <pc:docMk/>
            <pc:sldMk cId="1048338975" sldId="304"/>
            <ac:spMk id="2" creationId="{24098FFC-B437-2A6B-CC15-63C342284388}"/>
          </ac:spMkLst>
        </pc:spChg>
        <pc:spChg chg="mod">
          <ac:chgData name="Sarah Nyvang Kristensen" userId="3994bb8c-92a1-4d4f-852a-f52b84e01100" providerId="ADAL" clId="{BDF11C12-1370-B144-864C-46C7C12B9D31}" dt="2025-04-03T18:51:42.847" v="15916"/>
          <ac:spMkLst>
            <pc:docMk/>
            <pc:sldMk cId="1048338975" sldId="304"/>
            <ac:spMk id="3" creationId="{C1C6DC30-0FBA-A50D-77BA-E1530D0F90BD}"/>
          </ac:spMkLst>
        </pc:spChg>
      </pc:sldChg>
      <pc:sldChg chg="new del">
        <pc:chgData name="Sarah Nyvang Kristensen" userId="3994bb8c-92a1-4d4f-852a-f52b84e01100" providerId="ADAL" clId="{BDF11C12-1370-B144-864C-46C7C12B9D31}" dt="2025-03-28T14:54:19.314" v="14486" actId="2696"/>
        <pc:sldMkLst>
          <pc:docMk/>
          <pc:sldMk cId="1336542167" sldId="305"/>
        </pc:sldMkLst>
      </pc:sldChg>
      <pc:sldChg chg="addSp delSp modSp new mod setBg delDesignElem">
        <pc:chgData name="Sarah Nyvang Kristensen" userId="3994bb8c-92a1-4d4f-852a-f52b84e01100" providerId="ADAL" clId="{BDF11C12-1370-B144-864C-46C7C12B9D31}" dt="2025-04-03T18:51:42.847" v="15916"/>
        <pc:sldMkLst>
          <pc:docMk/>
          <pc:sldMk cId="4106433321" sldId="306"/>
        </pc:sldMkLst>
        <pc:spChg chg="mod">
          <ac:chgData name="Sarah Nyvang Kristensen" userId="3994bb8c-92a1-4d4f-852a-f52b84e01100" providerId="ADAL" clId="{BDF11C12-1370-B144-864C-46C7C12B9D31}" dt="2025-03-28T13:53:42.698" v="13737" actId="26606"/>
          <ac:spMkLst>
            <pc:docMk/>
            <pc:sldMk cId="4106433321" sldId="306"/>
            <ac:spMk id="2" creationId="{03E28192-2BC1-CBB9-253C-AFF8438BD07A}"/>
          </ac:spMkLst>
        </pc:spChg>
        <pc:spChg chg="add del">
          <ac:chgData name="Sarah Nyvang Kristensen" userId="3994bb8c-92a1-4d4f-852a-f52b84e01100" providerId="ADAL" clId="{BDF11C12-1370-B144-864C-46C7C12B9D31}" dt="2025-04-03T18:51:42.847" v="15916"/>
          <ac:spMkLst>
            <pc:docMk/>
            <pc:sldMk cId="4106433321" sldId="306"/>
            <ac:spMk id="1031" creationId="{2151139A-886F-4B97-8815-729AD3831BBD}"/>
          </ac:spMkLst>
        </pc:spChg>
        <pc:spChg chg="add del">
          <ac:chgData name="Sarah Nyvang Kristensen" userId="3994bb8c-92a1-4d4f-852a-f52b84e01100" providerId="ADAL" clId="{BDF11C12-1370-B144-864C-46C7C12B9D31}" dt="2025-04-03T18:51:42.847" v="15916"/>
          <ac:spMkLst>
            <pc:docMk/>
            <pc:sldMk cId="4106433321" sldId="306"/>
            <ac:spMk id="1033" creationId="{AB5E08C4-8CDD-4623-A5B8-E998C6DEE3B7}"/>
          </ac:spMkLst>
        </pc:spChg>
        <pc:spChg chg="add del">
          <ac:chgData name="Sarah Nyvang Kristensen" userId="3994bb8c-92a1-4d4f-852a-f52b84e01100" providerId="ADAL" clId="{BDF11C12-1370-B144-864C-46C7C12B9D31}" dt="2025-04-03T18:51:42.847" v="15916"/>
          <ac:spMkLst>
            <pc:docMk/>
            <pc:sldMk cId="4106433321" sldId="306"/>
            <ac:spMk id="1035" creationId="{15F33878-D502-4FFA-8ACE-F2AECDB2A23F}"/>
          </ac:spMkLst>
        </pc:spChg>
        <pc:spChg chg="add del">
          <ac:chgData name="Sarah Nyvang Kristensen" userId="3994bb8c-92a1-4d4f-852a-f52b84e01100" providerId="ADAL" clId="{BDF11C12-1370-B144-864C-46C7C12B9D31}" dt="2025-04-03T18:51:42.847" v="15916"/>
          <ac:spMkLst>
            <pc:docMk/>
            <pc:sldMk cId="4106433321" sldId="306"/>
            <ac:spMk id="1037" creationId="{D3539FEE-81D3-4406-802E-60B20B16F4F6}"/>
          </ac:spMkLst>
        </pc:spChg>
        <pc:spChg chg="add del">
          <ac:chgData name="Sarah Nyvang Kristensen" userId="3994bb8c-92a1-4d4f-852a-f52b84e01100" providerId="ADAL" clId="{BDF11C12-1370-B144-864C-46C7C12B9D31}" dt="2025-04-03T18:51:42.847" v="15916"/>
          <ac:spMkLst>
            <pc:docMk/>
            <pc:sldMk cId="4106433321" sldId="306"/>
            <ac:spMk id="1039" creationId="{DC701763-729E-462F-A5A8-E0DEFEB1E2E4}"/>
          </ac:spMkLst>
        </pc:spChg>
        <pc:picChg chg="add mod">
          <ac:chgData name="Sarah Nyvang Kristensen" userId="3994bb8c-92a1-4d4f-852a-f52b84e01100" providerId="ADAL" clId="{BDF11C12-1370-B144-864C-46C7C12B9D31}" dt="2025-03-28T13:53:42.698" v="13737" actId="26606"/>
          <ac:picMkLst>
            <pc:docMk/>
            <pc:sldMk cId="4106433321" sldId="306"/>
            <ac:picMk id="4" creationId="{B42405A4-30D4-11E7-8ED9-03C83956C4B8}"/>
          </ac:picMkLst>
        </pc:picChg>
        <pc:picChg chg="add mod ord">
          <ac:chgData name="Sarah Nyvang Kristensen" userId="3994bb8c-92a1-4d4f-852a-f52b84e01100" providerId="ADAL" clId="{BDF11C12-1370-B144-864C-46C7C12B9D31}" dt="2025-04-03T18:51:42.847" v="15916"/>
          <ac:picMkLst>
            <pc:docMk/>
            <pc:sldMk cId="4106433321" sldId="306"/>
            <ac:picMk id="1026" creationId="{96F9AF5D-FD29-5E1D-E2C6-D384343DBEE0}"/>
          </ac:picMkLst>
        </pc:picChg>
      </pc:sldChg>
      <pc:sldChg chg="modSp new mod setBg">
        <pc:chgData name="Sarah Nyvang Kristensen" userId="3994bb8c-92a1-4d4f-852a-f52b84e01100" providerId="ADAL" clId="{BDF11C12-1370-B144-864C-46C7C12B9D31}" dt="2025-04-22T08:07:15.805" v="17596" actId="20577"/>
        <pc:sldMkLst>
          <pc:docMk/>
          <pc:sldMk cId="1350422451" sldId="307"/>
        </pc:sldMkLst>
        <pc:spChg chg="mod">
          <ac:chgData name="Sarah Nyvang Kristensen" userId="3994bb8c-92a1-4d4f-852a-f52b84e01100" providerId="ADAL" clId="{BDF11C12-1370-B144-864C-46C7C12B9D31}" dt="2025-04-03T18:51:42.847" v="15916"/>
          <ac:spMkLst>
            <pc:docMk/>
            <pc:sldMk cId="1350422451" sldId="307"/>
            <ac:spMk id="2" creationId="{A97DEF89-4875-3DD5-DB74-4FEDF6267772}"/>
          </ac:spMkLst>
        </pc:spChg>
        <pc:spChg chg="mod">
          <ac:chgData name="Sarah Nyvang Kristensen" userId="3994bb8c-92a1-4d4f-852a-f52b84e01100" providerId="ADAL" clId="{BDF11C12-1370-B144-864C-46C7C12B9D31}" dt="2025-04-22T08:07:15.805" v="17596" actId="20577"/>
          <ac:spMkLst>
            <pc:docMk/>
            <pc:sldMk cId="1350422451" sldId="307"/>
            <ac:spMk id="3" creationId="{BD0963EC-DE67-2742-2DD0-84C1F9BDD9CB}"/>
          </ac:spMkLst>
        </pc:spChg>
      </pc:sldChg>
      <pc:sldChg chg="modSp new del mod setBg">
        <pc:chgData name="Sarah Nyvang Kristensen" userId="3994bb8c-92a1-4d4f-852a-f52b84e01100" providerId="ADAL" clId="{BDF11C12-1370-B144-864C-46C7C12B9D31}" dt="2025-04-28T08:01:44.513" v="17753" actId="2696"/>
        <pc:sldMkLst>
          <pc:docMk/>
          <pc:sldMk cId="278808787" sldId="308"/>
        </pc:sldMkLst>
      </pc:sldChg>
      <pc:sldChg chg="modSp add mod setBg">
        <pc:chgData name="Sarah Nyvang Kristensen" userId="3994bb8c-92a1-4d4f-852a-f52b84e01100" providerId="ADAL" clId="{BDF11C12-1370-B144-864C-46C7C12B9D31}" dt="2025-04-28T08:02:50.346" v="17829" actId="20577"/>
        <pc:sldMkLst>
          <pc:docMk/>
          <pc:sldMk cId="2685857899" sldId="308"/>
        </pc:sldMkLst>
        <pc:spChg chg="mod">
          <ac:chgData name="Sarah Nyvang Kristensen" userId="3994bb8c-92a1-4d4f-852a-f52b84e01100" providerId="ADAL" clId="{BDF11C12-1370-B144-864C-46C7C12B9D31}" dt="2025-04-28T08:02:50.346" v="17829" actId="20577"/>
          <ac:spMkLst>
            <pc:docMk/>
            <pc:sldMk cId="2685857899" sldId="308"/>
            <ac:spMk id="2" creationId="{92D1CA17-C122-8AFE-4256-323EDA700866}"/>
          </ac:spMkLst>
        </pc:spChg>
        <pc:spChg chg="mod">
          <ac:chgData name="Sarah Nyvang Kristensen" userId="3994bb8c-92a1-4d4f-852a-f52b84e01100" providerId="ADAL" clId="{BDF11C12-1370-B144-864C-46C7C12B9D31}" dt="2025-04-28T08:02:45.938" v="17810" actId="20577"/>
          <ac:spMkLst>
            <pc:docMk/>
            <pc:sldMk cId="2685857899" sldId="308"/>
            <ac:spMk id="3" creationId="{D49136EE-4CD8-E614-C51A-DDDB0D18D168}"/>
          </ac:spMkLst>
        </pc:spChg>
      </pc:sldChg>
      <pc:sldChg chg="modSp new del mod">
        <pc:chgData name="Sarah Nyvang Kristensen" userId="3994bb8c-92a1-4d4f-852a-f52b84e01100" providerId="ADAL" clId="{BDF11C12-1370-B144-864C-46C7C12B9D31}" dt="2025-03-28T14:31:05.140" v="13876" actId="2696"/>
        <pc:sldMkLst>
          <pc:docMk/>
          <pc:sldMk cId="538067263" sldId="309"/>
        </pc:sldMkLst>
      </pc:sldChg>
      <pc:sldChg chg="modSp new del mod">
        <pc:chgData name="Sarah Nyvang Kristensen" userId="3994bb8c-92a1-4d4f-852a-f52b84e01100" providerId="ADAL" clId="{BDF11C12-1370-B144-864C-46C7C12B9D31}" dt="2025-04-28T08:05:57.854" v="17908" actId="2696"/>
        <pc:sldMkLst>
          <pc:docMk/>
          <pc:sldMk cId="3444133136" sldId="309"/>
        </pc:sldMkLst>
      </pc:sldChg>
      <pc:sldChg chg="modSp new add del mod ord setBg">
        <pc:chgData name="Sarah Nyvang Kristensen" userId="3994bb8c-92a1-4d4f-852a-f52b84e01100" providerId="ADAL" clId="{BDF11C12-1370-B144-864C-46C7C12B9D31}" dt="2025-05-11T18:28:52.086" v="24221" actId="20577"/>
        <pc:sldMkLst>
          <pc:docMk/>
          <pc:sldMk cId="1392302630" sldId="310"/>
        </pc:sldMkLst>
        <pc:spChg chg="mod">
          <ac:chgData name="Sarah Nyvang Kristensen" userId="3994bb8c-92a1-4d4f-852a-f52b84e01100" providerId="ADAL" clId="{BDF11C12-1370-B144-864C-46C7C12B9D31}" dt="2025-05-11T18:28:52.086" v="24221" actId="20577"/>
          <ac:spMkLst>
            <pc:docMk/>
            <pc:sldMk cId="1392302630" sldId="310"/>
            <ac:spMk id="2" creationId="{39D48818-B998-EFCE-5F78-B2728938E55F}"/>
          </ac:spMkLst>
        </pc:spChg>
        <pc:spChg chg="mod">
          <ac:chgData name="Sarah Nyvang Kristensen" userId="3994bb8c-92a1-4d4f-852a-f52b84e01100" providerId="ADAL" clId="{BDF11C12-1370-B144-864C-46C7C12B9D31}" dt="2025-04-03T18:51:42.847" v="15916"/>
          <ac:spMkLst>
            <pc:docMk/>
            <pc:sldMk cId="1392302630" sldId="310"/>
            <ac:spMk id="3" creationId="{714EA131-33F4-B301-7B84-4901D65B1088}"/>
          </ac:spMkLst>
        </pc:spChg>
      </pc:sldChg>
      <pc:sldChg chg="modSp new mod setBg">
        <pc:chgData name="Sarah Nyvang Kristensen" userId="3994bb8c-92a1-4d4f-852a-f52b84e01100" providerId="ADAL" clId="{BDF11C12-1370-B144-864C-46C7C12B9D31}" dt="2025-05-11T18:32:20.629" v="24463"/>
        <pc:sldMkLst>
          <pc:docMk/>
          <pc:sldMk cId="2684730106" sldId="311"/>
        </pc:sldMkLst>
        <pc:spChg chg="mod">
          <ac:chgData name="Sarah Nyvang Kristensen" userId="3994bb8c-92a1-4d4f-852a-f52b84e01100" providerId="ADAL" clId="{BDF11C12-1370-B144-864C-46C7C12B9D31}" dt="2025-05-11T18:32:15.356" v="24462" actId="120"/>
          <ac:spMkLst>
            <pc:docMk/>
            <pc:sldMk cId="2684730106" sldId="311"/>
            <ac:spMk id="2" creationId="{BE3AD878-CB23-C467-66A0-702730459DB1}"/>
          </ac:spMkLst>
        </pc:spChg>
        <pc:spChg chg="mod">
          <ac:chgData name="Sarah Nyvang Kristensen" userId="3994bb8c-92a1-4d4f-852a-f52b84e01100" providerId="ADAL" clId="{BDF11C12-1370-B144-864C-46C7C12B9D31}" dt="2025-04-03T18:51:42.847" v="15916"/>
          <ac:spMkLst>
            <pc:docMk/>
            <pc:sldMk cId="2684730106" sldId="311"/>
            <ac:spMk id="3" creationId="{FC51CE6B-A4C5-718F-3972-5B76FE63394A}"/>
          </ac:spMkLst>
        </pc:spChg>
      </pc:sldChg>
      <pc:sldChg chg="modSp new del mod">
        <pc:chgData name="Sarah Nyvang Kristensen" userId="3994bb8c-92a1-4d4f-852a-f52b84e01100" providerId="ADAL" clId="{BDF11C12-1370-B144-864C-46C7C12B9D31}" dt="2025-04-28T07:56:42.176" v="17600" actId="2696"/>
        <pc:sldMkLst>
          <pc:docMk/>
          <pc:sldMk cId="2550334369" sldId="312"/>
        </pc:sldMkLst>
      </pc:sldChg>
      <pc:sldChg chg="modSp new del mod">
        <pc:chgData name="Sarah Nyvang Kristensen" userId="3994bb8c-92a1-4d4f-852a-f52b84e01100" providerId="ADAL" clId="{BDF11C12-1370-B144-864C-46C7C12B9D31}" dt="2025-04-28T07:56:45.845" v="17601" actId="2696"/>
        <pc:sldMkLst>
          <pc:docMk/>
          <pc:sldMk cId="1377915958" sldId="313"/>
        </pc:sldMkLst>
      </pc:sldChg>
      <pc:sldChg chg="modSp new mod">
        <pc:chgData name="Sarah Nyvang Kristensen" userId="3994bb8c-92a1-4d4f-852a-f52b84e01100" providerId="ADAL" clId="{BDF11C12-1370-B144-864C-46C7C12B9D31}" dt="2025-04-20T20:16:59.222" v="16660" actId="20577"/>
        <pc:sldMkLst>
          <pc:docMk/>
          <pc:sldMk cId="1135112382" sldId="314"/>
        </pc:sldMkLst>
        <pc:spChg chg="mod">
          <ac:chgData name="Sarah Nyvang Kristensen" userId="3994bb8c-92a1-4d4f-852a-f52b84e01100" providerId="ADAL" clId="{BDF11C12-1370-B144-864C-46C7C12B9D31}" dt="2025-04-03T18:51:42.847" v="15916"/>
          <ac:spMkLst>
            <pc:docMk/>
            <pc:sldMk cId="1135112382" sldId="314"/>
            <ac:spMk id="2" creationId="{00E5CB43-9041-1675-7A6F-AA7CAEDAD593}"/>
          </ac:spMkLst>
        </pc:spChg>
        <pc:spChg chg="mod">
          <ac:chgData name="Sarah Nyvang Kristensen" userId="3994bb8c-92a1-4d4f-852a-f52b84e01100" providerId="ADAL" clId="{BDF11C12-1370-B144-864C-46C7C12B9D31}" dt="2025-04-20T20:16:59.222" v="16660" actId="20577"/>
          <ac:spMkLst>
            <pc:docMk/>
            <pc:sldMk cId="1135112382" sldId="314"/>
            <ac:spMk id="3" creationId="{FCB0CAE2-4128-E8FB-CE59-CEB944A608F2}"/>
          </ac:spMkLst>
        </pc:spChg>
      </pc:sldChg>
      <pc:sldChg chg="modSp new mod">
        <pc:chgData name="Sarah Nyvang Kristensen" userId="3994bb8c-92a1-4d4f-852a-f52b84e01100" providerId="ADAL" clId="{BDF11C12-1370-B144-864C-46C7C12B9D31}" dt="2025-04-11T13:57:13.547" v="16298" actId="5793"/>
        <pc:sldMkLst>
          <pc:docMk/>
          <pc:sldMk cId="1530023001" sldId="315"/>
        </pc:sldMkLst>
        <pc:spChg chg="mod">
          <ac:chgData name="Sarah Nyvang Kristensen" userId="3994bb8c-92a1-4d4f-852a-f52b84e01100" providerId="ADAL" clId="{BDF11C12-1370-B144-864C-46C7C12B9D31}" dt="2025-04-03T18:51:42.847" v="15916"/>
          <ac:spMkLst>
            <pc:docMk/>
            <pc:sldMk cId="1530023001" sldId="315"/>
            <ac:spMk id="2" creationId="{5BAC0F5A-8A54-2CED-44BE-C8127E4249B6}"/>
          </ac:spMkLst>
        </pc:spChg>
        <pc:spChg chg="mod">
          <ac:chgData name="Sarah Nyvang Kristensen" userId="3994bb8c-92a1-4d4f-852a-f52b84e01100" providerId="ADAL" clId="{BDF11C12-1370-B144-864C-46C7C12B9D31}" dt="2025-04-11T13:57:13.547" v="16298" actId="5793"/>
          <ac:spMkLst>
            <pc:docMk/>
            <pc:sldMk cId="1530023001" sldId="315"/>
            <ac:spMk id="3" creationId="{8FB71991-59E0-7869-F9AA-FF9AC9EED62E}"/>
          </ac:spMkLst>
        </pc:spChg>
      </pc:sldChg>
      <pc:sldChg chg="addSp modSp new mod ord setBg">
        <pc:chgData name="Sarah Nyvang Kristensen" userId="3994bb8c-92a1-4d4f-852a-f52b84e01100" providerId="ADAL" clId="{BDF11C12-1370-B144-864C-46C7C12B9D31}" dt="2025-04-28T07:56:28.916" v="17598" actId="20578"/>
        <pc:sldMkLst>
          <pc:docMk/>
          <pc:sldMk cId="711377148" sldId="316"/>
        </pc:sldMkLst>
        <pc:spChg chg="mod">
          <ac:chgData name="Sarah Nyvang Kristensen" userId="3994bb8c-92a1-4d4f-852a-f52b84e01100" providerId="ADAL" clId="{BDF11C12-1370-B144-864C-46C7C12B9D31}" dt="2025-04-03T19:06:37.217" v="16099" actId="26606"/>
          <ac:spMkLst>
            <pc:docMk/>
            <pc:sldMk cId="711377148" sldId="316"/>
            <ac:spMk id="2" creationId="{78522DDB-2283-4E31-B975-7B2C97371392}"/>
          </ac:spMkLst>
        </pc:spChg>
        <pc:spChg chg="mod">
          <ac:chgData name="Sarah Nyvang Kristensen" userId="3994bb8c-92a1-4d4f-852a-f52b84e01100" providerId="ADAL" clId="{BDF11C12-1370-B144-864C-46C7C12B9D31}" dt="2025-04-03T19:07:06.077" v="16107" actId="20577"/>
          <ac:spMkLst>
            <pc:docMk/>
            <pc:sldMk cId="711377148" sldId="316"/>
            <ac:spMk id="3" creationId="{53EE45DF-2FBB-0228-1903-5673F77010CB}"/>
          </ac:spMkLst>
        </pc:spChg>
        <pc:spChg chg="add">
          <ac:chgData name="Sarah Nyvang Kristensen" userId="3994bb8c-92a1-4d4f-852a-f52b84e01100" providerId="ADAL" clId="{BDF11C12-1370-B144-864C-46C7C12B9D31}" dt="2025-04-03T19:06:37.217" v="16099" actId="26606"/>
          <ac:spMkLst>
            <pc:docMk/>
            <pc:sldMk cId="711377148" sldId="316"/>
            <ac:spMk id="10" creationId="{2B97F24A-32CE-4C1C-A50D-3016B394DCFB}"/>
          </ac:spMkLst>
        </pc:spChg>
        <pc:spChg chg="add">
          <ac:chgData name="Sarah Nyvang Kristensen" userId="3994bb8c-92a1-4d4f-852a-f52b84e01100" providerId="ADAL" clId="{BDF11C12-1370-B144-864C-46C7C12B9D31}" dt="2025-04-03T19:06:37.217" v="16099" actId="26606"/>
          <ac:spMkLst>
            <pc:docMk/>
            <pc:sldMk cId="711377148" sldId="316"/>
            <ac:spMk id="12" creationId="{CD8B4F24-440B-49E9-B85D-733523DC064B}"/>
          </ac:spMkLst>
        </pc:spChg>
        <pc:picChg chg="add mod">
          <ac:chgData name="Sarah Nyvang Kristensen" userId="3994bb8c-92a1-4d4f-852a-f52b84e01100" providerId="ADAL" clId="{BDF11C12-1370-B144-864C-46C7C12B9D31}" dt="2025-04-03T19:06:37.217" v="16099" actId="26606"/>
          <ac:picMkLst>
            <pc:docMk/>
            <pc:sldMk cId="711377148" sldId="316"/>
            <ac:picMk id="5" creationId="{4E35105F-DD86-210E-2705-BBDC237BB3B3}"/>
          </ac:picMkLst>
        </pc:picChg>
      </pc:sldChg>
      <pc:sldChg chg="modSp new mod">
        <pc:chgData name="Sarah Nyvang Kristensen" userId="3994bb8c-92a1-4d4f-852a-f52b84e01100" providerId="ADAL" clId="{BDF11C12-1370-B144-864C-46C7C12B9D31}" dt="2025-04-11T14:01:23.936" v="16551" actId="114"/>
        <pc:sldMkLst>
          <pc:docMk/>
          <pc:sldMk cId="1679592800" sldId="317"/>
        </pc:sldMkLst>
        <pc:spChg chg="mod">
          <ac:chgData name="Sarah Nyvang Kristensen" userId="3994bb8c-92a1-4d4f-852a-f52b84e01100" providerId="ADAL" clId="{BDF11C12-1370-B144-864C-46C7C12B9D31}" dt="2025-04-11T13:46:34.580" v="16225" actId="20577"/>
          <ac:spMkLst>
            <pc:docMk/>
            <pc:sldMk cId="1679592800" sldId="317"/>
            <ac:spMk id="2" creationId="{507B5434-E9A5-1861-1953-C501CE7B8DAD}"/>
          </ac:spMkLst>
        </pc:spChg>
        <pc:spChg chg="mod">
          <ac:chgData name="Sarah Nyvang Kristensen" userId="3994bb8c-92a1-4d4f-852a-f52b84e01100" providerId="ADAL" clId="{BDF11C12-1370-B144-864C-46C7C12B9D31}" dt="2025-04-11T14:01:23.936" v="16551" actId="114"/>
          <ac:spMkLst>
            <pc:docMk/>
            <pc:sldMk cId="1679592800" sldId="317"/>
            <ac:spMk id="3" creationId="{B496A9AA-1F87-FD64-CE1D-B547C177FB30}"/>
          </ac:spMkLst>
        </pc:spChg>
      </pc:sldChg>
      <pc:sldChg chg="add del">
        <pc:chgData name="Sarah Nyvang Kristensen" userId="3994bb8c-92a1-4d4f-852a-f52b84e01100" providerId="ADAL" clId="{BDF11C12-1370-B144-864C-46C7C12B9D31}" dt="2025-04-11T13:53:34.509" v="16235" actId="2890"/>
        <pc:sldMkLst>
          <pc:docMk/>
          <pc:sldMk cId="608031375" sldId="318"/>
        </pc:sldMkLst>
      </pc:sldChg>
      <pc:sldChg chg="addSp delSp modSp new mod ord">
        <pc:chgData name="Sarah Nyvang Kristensen" userId="3994bb8c-92a1-4d4f-852a-f52b84e01100" providerId="ADAL" clId="{BDF11C12-1370-B144-864C-46C7C12B9D31}" dt="2025-04-11T14:02:30.011" v="16620" actId="20577"/>
        <pc:sldMkLst>
          <pc:docMk/>
          <pc:sldMk cId="4037961092" sldId="318"/>
        </pc:sldMkLst>
        <pc:spChg chg="mod">
          <ac:chgData name="Sarah Nyvang Kristensen" userId="3994bb8c-92a1-4d4f-852a-f52b84e01100" providerId="ADAL" clId="{BDF11C12-1370-B144-864C-46C7C12B9D31}" dt="2025-04-11T14:02:30.011" v="16620" actId="20577"/>
          <ac:spMkLst>
            <pc:docMk/>
            <pc:sldMk cId="4037961092" sldId="318"/>
            <ac:spMk id="2" creationId="{754E4F77-C5F5-CA86-C098-F8B1108A86E8}"/>
          </ac:spMkLst>
        </pc:spChg>
        <pc:picChg chg="add mod">
          <ac:chgData name="Sarah Nyvang Kristensen" userId="3994bb8c-92a1-4d4f-852a-f52b84e01100" providerId="ADAL" clId="{BDF11C12-1370-B144-864C-46C7C12B9D31}" dt="2025-04-11T14:02:16.825" v="16555" actId="1076"/>
          <ac:picMkLst>
            <pc:docMk/>
            <pc:sldMk cId="4037961092" sldId="318"/>
            <ac:picMk id="5" creationId="{CD8DD995-4DEB-1827-AF9C-368AF247E0CE}"/>
          </ac:picMkLst>
        </pc:picChg>
      </pc:sldChg>
      <pc:sldChg chg="modSp new del mod">
        <pc:chgData name="Sarah Nyvang Kristensen" userId="3994bb8c-92a1-4d4f-852a-f52b84e01100" providerId="ADAL" clId="{BDF11C12-1370-B144-864C-46C7C12B9D31}" dt="2025-04-11T14:03:39.248" v="16636" actId="2696"/>
        <pc:sldMkLst>
          <pc:docMk/>
          <pc:sldMk cId="1897108831" sldId="319"/>
        </pc:sldMkLst>
      </pc:sldChg>
      <pc:sldChg chg="modSp new mod">
        <pc:chgData name="Sarah Nyvang Kristensen" userId="3994bb8c-92a1-4d4f-852a-f52b84e01100" providerId="ADAL" clId="{BDF11C12-1370-B144-864C-46C7C12B9D31}" dt="2025-04-20T20:33:44.767" v="17148" actId="20577"/>
        <pc:sldMkLst>
          <pc:docMk/>
          <pc:sldMk cId="2384194495" sldId="319"/>
        </pc:sldMkLst>
        <pc:spChg chg="mod">
          <ac:chgData name="Sarah Nyvang Kristensen" userId="3994bb8c-92a1-4d4f-852a-f52b84e01100" providerId="ADAL" clId="{BDF11C12-1370-B144-864C-46C7C12B9D31}" dt="2025-04-20T20:19:57.798" v="16701" actId="20577"/>
          <ac:spMkLst>
            <pc:docMk/>
            <pc:sldMk cId="2384194495" sldId="319"/>
            <ac:spMk id="2" creationId="{ED2EF1FB-D2EA-4F3E-6A36-F9838A663B0D}"/>
          </ac:spMkLst>
        </pc:spChg>
        <pc:spChg chg="mod">
          <ac:chgData name="Sarah Nyvang Kristensen" userId="3994bb8c-92a1-4d4f-852a-f52b84e01100" providerId="ADAL" clId="{BDF11C12-1370-B144-864C-46C7C12B9D31}" dt="2025-04-20T20:33:44.767" v="17148" actId="20577"/>
          <ac:spMkLst>
            <pc:docMk/>
            <pc:sldMk cId="2384194495" sldId="319"/>
            <ac:spMk id="3" creationId="{6CB18505-4D80-D154-2CE1-1226297924C9}"/>
          </ac:spMkLst>
        </pc:spChg>
      </pc:sldChg>
      <pc:sldChg chg="addSp delSp modSp new mod setBg modNotesTx">
        <pc:chgData name="Sarah Nyvang Kristensen" userId="3994bb8c-92a1-4d4f-852a-f52b84e01100" providerId="ADAL" clId="{BDF11C12-1370-B144-864C-46C7C12B9D31}" dt="2025-04-20T20:33:19.777" v="17142" actId="20577"/>
        <pc:sldMkLst>
          <pc:docMk/>
          <pc:sldMk cId="2530471619" sldId="320"/>
        </pc:sldMkLst>
        <pc:spChg chg="mod">
          <ac:chgData name="Sarah Nyvang Kristensen" userId="3994bb8c-92a1-4d4f-852a-f52b84e01100" providerId="ADAL" clId="{BDF11C12-1370-B144-864C-46C7C12B9D31}" dt="2025-04-20T20:33:19.777" v="17142" actId="20577"/>
          <ac:spMkLst>
            <pc:docMk/>
            <pc:sldMk cId="2530471619" sldId="320"/>
            <ac:spMk id="2" creationId="{8EC8239F-DCEC-103E-1067-B2265B1174BC}"/>
          </ac:spMkLst>
        </pc:spChg>
        <pc:spChg chg="add">
          <ac:chgData name="Sarah Nyvang Kristensen" userId="3994bb8c-92a1-4d4f-852a-f52b84e01100" providerId="ADAL" clId="{BDF11C12-1370-B144-864C-46C7C12B9D31}" dt="2025-04-20T20:31:48.979" v="17076" actId="26606"/>
          <ac:spMkLst>
            <pc:docMk/>
            <pc:sldMk cId="2530471619" sldId="320"/>
            <ac:spMk id="9" creationId="{AF6CB648-9554-488A-B457-99CAAD1DA528}"/>
          </ac:spMkLst>
        </pc:spChg>
        <pc:spChg chg="add">
          <ac:chgData name="Sarah Nyvang Kristensen" userId="3994bb8c-92a1-4d4f-852a-f52b84e01100" providerId="ADAL" clId="{BDF11C12-1370-B144-864C-46C7C12B9D31}" dt="2025-04-20T20:31:48.979" v="17076" actId="26606"/>
          <ac:spMkLst>
            <pc:docMk/>
            <pc:sldMk cId="2530471619" sldId="320"/>
            <ac:spMk id="11" creationId="{E1ED8A68-A582-AC62-104E-E319E9DB340C}"/>
          </ac:spMkLst>
        </pc:spChg>
        <pc:graphicFrameChg chg="add mod modGraphic">
          <ac:chgData name="Sarah Nyvang Kristensen" userId="3994bb8c-92a1-4d4f-852a-f52b84e01100" providerId="ADAL" clId="{BDF11C12-1370-B144-864C-46C7C12B9D31}" dt="2025-04-20T20:32:50.016" v="17103" actId="20577"/>
          <ac:graphicFrameMkLst>
            <pc:docMk/>
            <pc:sldMk cId="2530471619" sldId="320"/>
            <ac:graphicFrameMk id="4" creationId="{F6F7DD6A-B354-9248-A3A3-CB731AF6196B}"/>
          </ac:graphicFrameMkLst>
        </pc:graphicFrameChg>
      </pc:sldChg>
      <pc:sldChg chg="modSp new mod">
        <pc:chgData name="Sarah Nyvang Kristensen" userId="3994bb8c-92a1-4d4f-852a-f52b84e01100" providerId="ADAL" clId="{BDF11C12-1370-B144-864C-46C7C12B9D31}" dt="2025-04-20T20:36:06.033" v="17271" actId="20577"/>
        <pc:sldMkLst>
          <pc:docMk/>
          <pc:sldMk cId="302336038" sldId="321"/>
        </pc:sldMkLst>
        <pc:spChg chg="mod">
          <ac:chgData name="Sarah Nyvang Kristensen" userId="3994bb8c-92a1-4d4f-852a-f52b84e01100" providerId="ADAL" clId="{BDF11C12-1370-B144-864C-46C7C12B9D31}" dt="2025-04-20T20:35:24.396" v="17173" actId="20577"/>
          <ac:spMkLst>
            <pc:docMk/>
            <pc:sldMk cId="302336038" sldId="321"/>
            <ac:spMk id="2" creationId="{51CF6AA9-3929-FD0F-7163-E8448112E7ED}"/>
          </ac:spMkLst>
        </pc:spChg>
        <pc:spChg chg="mod">
          <ac:chgData name="Sarah Nyvang Kristensen" userId="3994bb8c-92a1-4d4f-852a-f52b84e01100" providerId="ADAL" clId="{BDF11C12-1370-B144-864C-46C7C12B9D31}" dt="2025-04-20T20:36:06.033" v="17271" actId="20577"/>
          <ac:spMkLst>
            <pc:docMk/>
            <pc:sldMk cId="302336038" sldId="321"/>
            <ac:spMk id="3" creationId="{0AF19FAB-4CD5-B779-273B-924B28790486}"/>
          </ac:spMkLst>
        </pc:spChg>
      </pc:sldChg>
      <pc:sldChg chg="modSp new mod modNotesTx">
        <pc:chgData name="Sarah Nyvang Kristensen" userId="3994bb8c-92a1-4d4f-852a-f52b84e01100" providerId="ADAL" clId="{BDF11C12-1370-B144-864C-46C7C12B9D31}" dt="2025-04-28T08:09:36.913" v="17959" actId="113"/>
        <pc:sldMkLst>
          <pc:docMk/>
          <pc:sldMk cId="2936348539" sldId="322"/>
        </pc:sldMkLst>
        <pc:spChg chg="mod">
          <ac:chgData name="Sarah Nyvang Kristensen" userId="3994bb8c-92a1-4d4f-852a-f52b84e01100" providerId="ADAL" clId="{BDF11C12-1370-B144-864C-46C7C12B9D31}" dt="2025-04-20T20:36:34.210" v="17279" actId="27636"/>
          <ac:spMkLst>
            <pc:docMk/>
            <pc:sldMk cId="2936348539" sldId="322"/>
            <ac:spMk id="2" creationId="{2F59AC19-BEF6-6A02-B866-84458D7461B5}"/>
          </ac:spMkLst>
        </pc:spChg>
        <pc:spChg chg="mod">
          <ac:chgData name="Sarah Nyvang Kristensen" userId="3994bb8c-92a1-4d4f-852a-f52b84e01100" providerId="ADAL" clId="{BDF11C12-1370-B144-864C-46C7C12B9D31}" dt="2025-04-28T08:09:36.913" v="17959" actId="113"/>
          <ac:spMkLst>
            <pc:docMk/>
            <pc:sldMk cId="2936348539" sldId="322"/>
            <ac:spMk id="3" creationId="{11D58D4A-8330-314A-11C2-5762BAE61B23}"/>
          </ac:spMkLst>
        </pc:spChg>
      </pc:sldChg>
      <pc:sldChg chg="modSp new mod">
        <pc:chgData name="Sarah Nyvang Kristensen" userId="3994bb8c-92a1-4d4f-852a-f52b84e01100" providerId="ADAL" clId="{BDF11C12-1370-B144-864C-46C7C12B9D31}" dt="2025-04-28T08:03:08.300" v="17851" actId="27636"/>
        <pc:sldMkLst>
          <pc:docMk/>
          <pc:sldMk cId="1533816348" sldId="323"/>
        </pc:sldMkLst>
        <pc:spChg chg="mod">
          <ac:chgData name="Sarah Nyvang Kristensen" userId="3994bb8c-92a1-4d4f-852a-f52b84e01100" providerId="ADAL" clId="{BDF11C12-1370-B144-864C-46C7C12B9D31}" dt="2025-04-28T08:03:08.300" v="17851" actId="27636"/>
          <ac:spMkLst>
            <pc:docMk/>
            <pc:sldMk cId="1533816348" sldId="323"/>
            <ac:spMk id="2" creationId="{1523E84F-3AA6-D1C3-8972-38EA8C0D7CF0}"/>
          </ac:spMkLst>
        </pc:spChg>
        <pc:spChg chg="mod">
          <ac:chgData name="Sarah Nyvang Kristensen" userId="3994bb8c-92a1-4d4f-852a-f52b84e01100" providerId="ADAL" clId="{BDF11C12-1370-B144-864C-46C7C12B9D31}" dt="2025-04-28T08:00:09.416" v="17734" actId="27636"/>
          <ac:spMkLst>
            <pc:docMk/>
            <pc:sldMk cId="1533816348" sldId="323"/>
            <ac:spMk id="3" creationId="{8B268B51-03EF-403F-7575-5FE0D8BC4949}"/>
          </ac:spMkLst>
        </pc:spChg>
      </pc:sldChg>
      <pc:sldChg chg="modSp new del mod">
        <pc:chgData name="Sarah Nyvang Kristensen" userId="3994bb8c-92a1-4d4f-852a-f52b84e01100" providerId="ADAL" clId="{BDF11C12-1370-B144-864C-46C7C12B9D31}" dt="2025-04-28T08:00:59.591" v="17737" actId="2696"/>
        <pc:sldMkLst>
          <pc:docMk/>
          <pc:sldMk cId="3386804394" sldId="324"/>
        </pc:sldMkLst>
      </pc:sldChg>
      <pc:sldChg chg="addSp modSp new mod setBg">
        <pc:chgData name="Sarah Nyvang Kristensen" userId="3994bb8c-92a1-4d4f-852a-f52b84e01100" providerId="ADAL" clId="{BDF11C12-1370-B144-864C-46C7C12B9D31}" dt="2025-04-28T08:05:49.992" v="17907" actId="20577"/>
        <pc:sldMkLst>
          <pc:docMk/>
          <pc:sldMk cId="1318467722" sldId="325"/>
        </pc:sldMkLst>
        <pc:spChg chg="mod">
          <ac:chgData name="Sarah Nyvang Kristensen" userId="3994bb8c-92a1-4d4f-852a-f52b84e01100" providerId="ADAL" clId="{BDF11C12-1370-B144-864C-46C7C12B9D31}" dt="2025-04-28T08:05:35.329" v="17881" actId="26606"/>
          <ac:spMkLst>
            <pc:docMk/>
            <pc:sldMk cId="1318467722" sldId="325"/>
            <ac:spMk id="2" creationId="{45784828-05A2-5ADF-C5BF-EBFBA25D45D5}"/>
          </ac:spMkLst>
        </pc:spChg>
        <pc:spChg chg="mod ord">
          <ac:chgData name="Sarah Nyvang Kristensen" userId="3994bb8c-92a1-4d4f-852a-f52b84e01100" providerId="ADAL" clId="{BDF11C12-1370-B144-864C-46C7C12B9D31}" dt="2025-04-28T08:05:49.992" v="17907" actId="20577"/>
          <ac:spMkLst>
            <pc:docMk/>
            <pc:sldMk cId="1318467722" sldId="325"/>
            <ac:spMk id="3" creationId="{395B0501-A9C4-7526-7905-EEAB1AE7A512}"/>
          </ac:spMkLst>
        </pc:spChg>
        <pc:spChg chg="add">
          <ac:chgData name="Sarah Nyvang Kristensen" userId="3994bb8c-92a1-4d4f-852a-f52b84e01100" providerId="ADAL" clId="{BDF11C12-1370-B144-864C-46C7C12B9D31}" dt="2025-04-28T08:05:35.329" v="17881" actId="26606"/>
          <ac:spMkLst>
            <pc:docMk/>
            <pc:sldMk cId="1318467722" sldId="325"/>
            <ac:spMk id="10" creationId="{A8908DB7-C3A6-4FCB-9820-CEE02B398C4A}"/>
          </ac:spMkLst>
        </pc:spChg>
        <pc:spChg chg="add">
          <ac:chgData name="Sarah Nyvang Kristensen" userId="3994bb8c-92a1-4d4f-852a-f52b84e01100" providerId="ADAL" clId="{BDF11C12-1370-B144-864C-46C7C12B9D31}" dt="2025-04-28T08:05:35.329" v="17881" actId="26606"/>
          <ac:spMkLst>
            <pc:docMk/>
            <pc:sldMk cId="1318467722" sldId="325"/>
            <ac:spMk id="12" creationId="{535742DD-1B16-4E9D-B715-0D74B4574A68}"/>
          </ac:spMkLst>
        </pc:spChg>
        <pc:picChg chg="add mod">
          <ac:chgData name="Sarah Nyvang Kristensen" userId="3994bb8c-92a1-4d4f-852a-f52b84e01100" providerId="ADAL" clId="{BDF11C12-1370-B144-864C-46C7C12B9D31}" dt="2025-04-28T08:05:35.329" v="17881" actId="26606"/>
          <ac:picMkLst>
            <pc:docMk/>
            <pc:sldMk cId="1318467722" sldId="325"/>
            <ac:picMk id="5" creationId="{FC9364D1-9BD9-0701-A0EA-F8CD892B667D}"/>
          </ac:picMkLst>
        </pc:picChg>
      </pc:sldChg>
      <pc:sldChg chg="modSp new mod">
        <pc:chgData name="Sarah Nyvang Kristensen" userId="3994bb8c-92a1-4d4f-852a-f52b84e01100" providerId="ADAL" clId="{BDF11C12-1370-B144-864C-46C7C12B9D31}" dt="2025-04-28T08:01:33.677" v="17752" actId="20577"/>
        <pc:sldMkLst>
          <pc:docMk/>
          <pc:sldMk cId="3812018476" sldId="326"/>
        </pc:sldMkLst>
        <pc:spChg chg="mod">
          <ac:chgData name="Sarah Nyvang Kristensen" userId="3994bb8c-92a1-4d4f-852a-f52b84e01100" providerId="ADAL" clId="{BDF11C12-1370-B144-864C-46C7C12B9D31}" dt="2025-04-28T08:01:10.564" v="17743" actId="20577"/>
          <ac:spMkLst>
            <pc:docMk/>
            <pc:sldMk cId="3812018476" sldId="326"/>
            <ac:spMk id="2" creationId="{7F1E22FB-4607-2881-B5F0-F58FCC0BAEBA}"/>
          </ac:spMkLst>
        </pc:spChg>
        <pc:spChg chg="mod">
          <ac:chgData name="Sarah Nyvang Kristensen" userId="3994bb8c-92a1-4d4f-852a-f52b84e01100" providerId="ADAL" clId="{BDF11C12-1370-B144-864C-46C7C12B9D31}" dt="2025-04-28T08:01:33.677" v="17752" actId="20577"/>
          <ac:spMkLst>
            <pc:docMk/>
            <pc:sldMk cId="3812018476" sldId="326"/>
            <ac:spMk id="3" creationId="{C48F06A2-1C18-E0ED-F0F2-B0D612FF8FA0}"/>
          </ac:spMkLst>
        </pc:spChg>
      </pc:sldChg>
      <pc:sldChg chg="modSp new mod">
        <pc:chgData name="Sarah Nyvang Kristensen" userId="3994bb8c-92a1-4d4f-852a-f52b84e01100" providerId="ADAL" clId="{BDF11C12-1370-B144-864C-46C7C12B9D31}" dt="2025-04-28T08:02:19.317" v="17765" actId="20577"/>
        <pc:sldMkLst>
          <pc:docMk/>
          <pc:sldMk cId="2393915229" sldId="327"/>
        </pc:sldMkLst>
        <pc:spChg chg="mod">
          <ac:chgData name="Sarah Nyvang Kristensen" userId="3994bb8c-92a1-4d4f-852a-f52b84e01100" providerId="ADAL" clId="{BDF11C12-1370-B144-864C-46C7C12B9D31}" dt="2025-04-28T08:02:19.317" v="17765" actId="20577"/>
          <ac:spMkLst>
            <pc:docMk/>
            <pc:sldMk cId="2393915229" sldId="327"/>
            <ac:spMk id="2" creationId="{7843920E-E0BA-E4CF-7A22-A74934BF98BE}"/>
          </ac:spMkLst>
        </pc:spChg>
        <pc:spChg chg="mod">
          <ac:chgData name="Sarah Nyvang Kristensen" userId="3994bb8c-92a1-4d4f-852a-f52b84e01100" providerId="ADAL" clId="{BDF11C12-1370-B144-864C-46C7C12B9D31}" dt="2025-04-28T07:58:20.115" v="17625" actId="5793"/>
          <ac:spMkLst>
            <pc:docMk/>
            <pc:sldMk cId="2393915229" sldId="327"/>
            <ac:spMk id="3" creationId="{BE6E6C6D-DA05-2DB9-0DCC-0A6F72A1FFFF}"/>
          </ac:spMkLst>
        </pc:spChg>
      </pc:sldChg>
      <pc:sldChg chg="modSp new mod">
        <pc:chgData name="Sarah Nyvang Kristensen" userId="3994bb8c-92a1-4d4f-852a-f52b84e01100" providerId="ADAL" clId="{BDF11C12-1370-B144-864C-46C7C12B9D31}" dt="2025-04-28T08:11:51.943" v="17994" actId="20577"/>
        <pc:sldMkLst>
          <pc:docMk/>
          <pc:sldMk cId="2911662151" sldId="328"/>
        </pc:sldMkLst>
        <pc:spChg chg="mod">
          <ac:chgData name="Sarah Nyvang Kristensen" userId="3994bb8c-92a1-4d4f-852a-f52b84e01100" providerId="ADAL" clId="{BDF11C12-1370-B144-864C-46C7C12B9D31}" dt="2025-04-28T08:11:51.943" v="17994" actId="20577"/>
          <ac:spMkLst>
            <pc:docMk/>
            <pc:sldMk cId="2911662151" sldId="328"/>
            <ac:spMk id="2" creationId="{7E86CF5A-3076-7374-CA2C-4F7BCFB31537}"/>
          </ac:spMkLst>
        </pc:spChg>
      </pc:sldChg>
      <pc:sldChg chg="modSp add mod ord setBg">
        <pc:chgData name="Sarah Nyvang Kristensen" userId="3994bb8c-92a1-4d4f-852a-f52b84e01100" providerId="ADAL" clId="{BDF11C12-1370-B144-864C-46C7C12B9D31}" dt="2025-04-29T06:26:08.130" v="19967" actId="20577"/>
        <pc:sldMkLst>
          <pc:docMk/>
          <pc:sldMk cId="2822881332" sldId="329"/>
        </pc:sldMkLst>
        <pc:spChg chg="mod">
          <ac:chgData name="Sarah Nyvang Kristensen" userId="3994bb8c-92a1-4d4f-852a-f52b84e01100" providerId="ADAL" clId="{BDF11C12-1370-B144-864C-46C7C12B9D31}" dt="2025-04-29T06:26:08.130" v="19967" actId="20577"/>
          <ac:spMkLst>
            <pc:docMk/>
            <pc:sldMk cId="2822881332" sldId="329"/>
            <ac:spMk id="2" creationId="{41278F35-5C9A-8ADF-646D-F9D4E65F473A}"/>
          </ac:spMkLst>
        </pc:spChg>
        <pc:spChg chg="mod">
          <ac:chgData name="Sarah Nyvang Kristensen" userId="3994bb8c-92a1-4d4f-852a-f52b84e01100" providerId="ADAL" clId="{BDF11C12-1370-B144-864C-46C7C12B9D31}" dt="2025-04-28T11:19:14.707" v="18082" actId="20577"/>
          <ac:spMkLst>
            <pc:docMk/>
            <pc:sldMk cId="2822881332" sldId="329"/>
            <ac:spMk id="3" creationId="{2733FFEF-BE5D-BCC3-4461-EB2A19B7E1AD}"/>
          </ac:spMkLst>
        </pc:spChg>
      </pc:sldChg>
      <pc:sldChg chg="new del">
        <pc:chgData name="Sarah Nyvang Kristensen" userId="3994bb8c-92a1-4d4f-852a-f52b84e01100" providerId="ADAL" clId="{BDF11C12-1370-B144-864C-46C7C12B9D31}" dt="2025-04-28T11:01:02.104" v="17996" actId="2696"/>
        <pc:sldMkLst>
          <pc:docMk/>
          <pc:sldMk cId="3991034354" sldId="329"/>
        </pc:sldMkLst>
      </pc:sldChg>
      <pc:sldChg chg="modSp new del mod ord">
        <pc:chgData name="Sarah Nyvang Kristensen" userId="3994bb8c-92a1-4d4f-852a-f52b84e01100" providerId="ADAL" clId="{BDF11C12-1370-B144-864C-46C7C12B9D31}" dt="2025-05-02T12:40:18.876" v="21716" actId="2696"/>
        <pc:sldMkLst>
          <pc:docMk/>
          <pc:sldMk cId="1378921328" sldId="330"/>
        </pc:sldMkLst>
      </pc:sldChg>
      <pc:sldChg chg="add">
        <pc:chgData name="Sarah Nyvang Kristensen" userId="3994bb8c-92a1-4d4f-852a-f52b84e01100" providerId="ADAL" clId="{BDF11C12-1370-B144-864C-46C7C12B9D31}" dt="2025-05-02T12:40:24.821" v="21717"/>
        <pc:sldMkLst>
          <pc:docMk/>
          <pc:sldMk cId="1637985519" sldId="330"/>
        </pc:sldMkLst>
      </pc:sldChg>
      <pc:sldChg chg="addSp delSp modSp new mod ord setBg">
        <pc:chgData name="Sarah Nyvang Kristensen" userId="3994bb8c-92a1-4d4f-852a-f52b84e01100" providerId="ADAL" clId="{BDF11C12-1370-B144-864C-46C7C12B9D31}" dt="2025-04-28T11:54:26.228" v="19962" actId="1076"/>
        <pc:sldMkLst>
          <pc:docMk/>
          <pc:sldMk cId="435154257" sldId="331"/>
        </pc:sldMkLst>
        <pc:spChg chg="mod">
          <ac:chgData name="Sarah Nyvang Kristensen" userId="3994bb8c-92a1-4d4f-852a-f52b84e01100" providerId="ADAL" clId="{BDF11C12-1370-B144-864C-46C7C12B9D31}" dt="2025-04-28T11:53:41.756" v="19892" actId="26606"/>
          <ac:spMkLst>
            <pc:docMk/>
            <pc:sldMk cId="435154257" sldId="331"/>
            <ac:spMk id="2" creationId="{C6AD878C-33F9-3B4D-3A55-A7C2C2994D51}"/>
          </ac:spMkLst>
        </pc:spChg>
        <pc:spChg chg="mod">
          <ac:chgData name="Sarah Nyvang Kristensen" userId="3994bb8c-92a1-4d4f-852a-f52b84e01100" providerId="ADAL" clId="{BDF11C12-1370-B144-864C-46C7C12B9D31}" dt="2025-04-28T11:53:49.135" v="19895" actId="20577"/>
          <ac:spMkLst>
            <pc:docMk/>
            <pc:sldMk cId="435154257" sldId="331"/>
            <ac:spMk id="3" creationId="{9BC8DA6F-D5C8-D407-8E50-6BC295C7ADB1}"/>
          </ac:spMkLst>
        </pc:spChg>
        <pc:spChg chg="add mod">
          <ac:chgData name="Sarah Nyvang Kristensen" userId="3994bb8c-92a1-4d4f-852a-f52b84e01100" providerId="ADAL" clId="{BDF11C12-1370-B144-864C-46C7C12B9D31}" dt="2025-04-28T11:54:07.661" v="19953" actId="1076"/>
          <ac:spMkLst>
            <pc:docMk/>
            <pc:sldMk cId="435154257" sldId="331"/>
            <ac:spMk id="8" creationId="{985565A9-B11E-1473-B4C2-0B722833CF02}"/>
          </ac:spMkLst>
        </pc:spChg>
        <pc:spChg chg="add mod">
          <ac:chgData name="Sarah Nyvang Kristensen" userId="3994bb8c-92a1-4d4f-852a-f52b84e01100" providerId="ADAL" clId="{BDF11C12-1370-B144-864C-46C7C12B9D31}" dt="2025-04-28T11:54:17.144" v="19959" actId="1076"/>
          <ac:spMkLst>
            <pc:docMk/>
            <pc:sldMk cId="435154257" sldId="331"/>
            <ac:spMk id="10" creationId="{D7E0C6CA-D33B-3223-7D4C-BE0284735F1F}"/>
          </ac:spMkLst>
        </pc:spChg>
        <pc:spChg chg="add">
          <ac:chgData name="Sarah Nyvang Kristensen" userId="3994bb8c-92a1-4d4f-852a-f52b84e01100" providerId="ADAL" clId="{BDF11C12-1370-B144-864C-46C7C12B9D31}" dt="2025-04-28T11:53:41.756" v="19892" actId="26606"/>
          <ac:spMkLst>
            <pc:docMk/>
            <pc:sldMk cId="435154257" sldId="331"/>
            <ac:spMk id="20" creationId="{DC701763-729E-462F-A5A8-E0DEFEB1E2E4}"/>
          </ac:spMkLst>
        </pc:spChg>
        <pc:spChg chg="add">
          <ac:chgData name="Sarah Nyvang Kristensen" userId="3994bb8c-92a1-4d4f-852a-f52b84e01100" providerId="ADAL" clId="{BDF11C12-1370-B144-864C-46C7C12B9D31}" dt="2025-04-28T11:53:41.756" v="19892" actId="26606"/>
          <ac:spMkLst>
            <pc:docMk/>
            <pc:sldMk cId="435154257" sldId="331"/>
            <ac:spMk id="21" creationId="{2151139A-886F-4B97-8815-729AD3831BBD}"/>
          </ac:spMkLst>
        </pc:spChg>
        <pc:spChg chg="add">
          <ac:chgData name="Sarah Nyvang Kristensen" userId="3994bb8c-92a1-4d4f-852a-f52b84e01100" providerId="ADAL" clId="{BDF11C12-1370-B144-864C-46C7C12B9D31}" dt="2025-04-28T11:53:41.756" v="19892" actId="26606"/>
          <ac:spMkLst>
            <pc:docMk/>
            <pc:sldMk cId="435154257" sldId="331"/>
            <ac:spMk id="22" creationId="{AB5E08C4-8CDD-4623-A5B8-E998C6DEE3B7}"/>
          </ac:spMkLst>
        </pc:spChg>
        <pc:spChg chg="add">
          <ac:chgData name="Sarah Nyvang Kristensen" userId="3994bb8c-92a1-4d4f-852a-f52b84e01100" providerId="ADAL" clId="{BDF11C12-1370-B144-864C-46C7C12B9D31}" dt="2025-04-28T11:53:41.756" v="19892" actId="26606"/>
          <ac:spMkLst>
            <pc:docMk/>
            <pc:sldMk cId="435154257" sldId="331"/>
            <ac:spMk id="23" creationId="{15F33878-D502-4FFA-8ACE-F2AECDB2A23F}"/>
          </ac:spMkLst>
        </pc:spChg>
        <pc:spChg chg="add">
          <ac:chgData name="Sarah Nyvang Kristensen" userId="3994bb8c-92a1-4d4f-852a-f52b84e01100" providerId="ADAL" clId="{BDF11C12-1370-B144-864C-46C7C12B9D31}" dt="2025-04-28T11:53:41.756" v="19892" actId="26606"/>
          <ac:spMkLst>
            <pc:docMk/>
            <pc:sldMk cId="435154257" sldId="331"/>
            <ac:spMk id="24" creationId="{D3539FEE-81D3-4406-802E-60B20B16F4F6}"/>
          </ac:spMkLst>
        </pc:spChg>
        <pc:picChg chg="add mod ord">
          <ac:chgData name="Sarah Nyvang Kristensen" userId="3994bb8c-92a1-4d4f-852a-f52b84e01100" providerId="ADAL" clId="{BDF11C12-1370-B144-864C-46C7C12B9D31}" dt="2025-04-28T11:54:21.561" v="19960" actId="1076"/>
          <ac:picMkLst>
            <pc:docMk/>
            <pc:sldMk cId="435154257" sldId="331"/>
            <ac:picMk id="5" creationId="{73487D26-8814-20A7-BEB2-F53DD45717C1}"/>
          </ac:picMkLst>
        </pc:picChg>
        <pc:picChg chg="add mod">
          <ac:chgData name="Sarah Nyvang Kristensen" userId="3994bb8c-92a1-4d4f-852a-f52b84e01100" providerId="ADAL" clId="{BDF11C12-1370-B144-864C-46C7C12B9D31}" dt="2025-04-28T11:54:26.228" v="19962" actId="1076"/>
          <ac:picMkLst>
            <pc:docMk/>
            <pc:sldMk cId="435154257" sldId="331"/>
            <ac:picMk id="7" creationId="{E1FCE3B7-CD3D-BAC3-29CE-D055BC2A4909}"/>
          </ac:picMkLst>
        </pc:picChg>
      </pc:sldChg>
      <pc:sldChg chg="modSp new del mod">
        <pc:chgData name="Sarah Nyvang Kristensen" userId="3994bb8c-92a1-4d4f-852a-f52b84e01100" providerId="ADAL" clId="{BDF11C12-1370-B144-864C-46C7C12B9D31}" dt="2025-04-28T11:29:55.452" v="18266" actId="2696"/>
        <pc:sldMkLst>
          <pc:docMk/>
          <pc:sldMk cId="2851563994" sldId="332"/>
        </pc:sldMkLst>
      </pc:sldChg>
      <pc:sldChg chg="addSp modSp new mod setBg modNotesTx">
        <pc:chgData name="Sarah Nyvang Kristensen" userId="3994bb8c-92a1-4d4f-852a-f52b84e01100" providerId="ADAL" clId="{BDF11C12-1370-B144-864C-46C7C12B9D31}" dt="2025-04-28T11:33:11.644" v="18339" actId="20577"/>
        <pc:sldMkLst>
          <pc:docMk/>
          <pc:sldMk cId="224087547" sldId="333"/>
        </pc:sldMkLst>
        <pc:spChg chg="mod">
          <ac:chgData name="Sarah Nyvang Kristensen" userId="3994bb8c-92a1-4d4f-852a-f52b84e01100" providerId="ADAL" clId="{BDF11C12-1370-B144-864C-46C7C12B9D31}" dt="2025-04-28T11:31:25.793" v="18308" actId="26606"/>
          <ac:spMkLst>
            <pc:docMk/>
            <pc:sldMk cId="224087547" sldId="333"/>
            <ac:spMk id="2" creationId="{7718ABC8-6AE1-A651-1935-54B3D5149CB0}"/>
          </ac:spMkLst>
        </pc:spChg>
        <pc:spChg chg="mod ord">
          <ac:chgData name="Sarah Nyvang Kristensen" userId="3994bb8c-92a1-4d4f-852a-f52b84e01100" providerId="ADAL" clId="{BDF11C12-1370-B144-864C-46C7C12B9D31}" dt="2025-04-28T11:33:11.644" v="18339" actId="20577"/>
          <ac:spMkLst>
            <pc:docMk/>
            <pc:sldMk cId="224087547" sldId="333"/>
            <ac:spMk id="3" creationId="{370B2A86-F2EE-68AF-9B8C-F0BC2E20CAB0}"/>
          </ac:spMkLst>
        </pc:spChg>
        <pc:spChg chg="add">
          <ac:chgData name="Sarah Nyvang Kristensen" userId="3994bb8c-92a1-4d4f-852a-f52b84e01100" providerId="ADAL" clId="{BDF11C12-1370-B144-864C-46C7C12B9D31}" dt="2025-04-28T11:31:25.793" v="18308" actId="26606"/>
          <ac:spMkLst>
            <pc:docMk/>
            <pc:sldMk cId="224087547" sldId="333"/>
            <ac:spMk id="9" creationId="{84ECDE7A-6944-466D-8FFE-149A29BA6BAE}"/>
          </ac:spMkLst>
        </pc:spChg>
        <pc:spChg chg="add">
          <ac:chgData name="Sarah Nyvang Kristensen" userId="3994bb8c-92a1-4d4f-852a-f52b84e01100" providerId="ADAL" clId="{BDF11C12-1370-B144-864C-46C7C12B9D31}" dt="2025-04-28T11:31:25.793" v="18308" actId="26606"/>
          <ac:spMkLst>
            <pc:docMk/>
            <pc:sldMk cId="224087547" sldId="333"/>
            <ac:spMk id="11" creationId="{B3420082-9415-44EC-802E-C77D71D59C57}"/>
          </ac:spMkLst>
        </pc:spChg>
        <pc:spChg chg="add">
          <ac:chgData name="Sarah Nyvang Kristensen" userId="3994bb8c-92a1-4d4f-852a-f52b84e01100" providerId="ADAL" clId="{BDF11C12-1370-B144-864C-46C7C12B9D31}" dt="2025-04-28T11:31:25.793" v="18308" actId="26606"/>
          <ac:spMkLst>
            <pc:docMk/>
            <pc:sldMk cId="224087547" sldId="333"/>
            <ac:spMk id="13" creationId="{55A52C45-1FCB-4636-A80F-2849B8226C01}"/>
          </ac:spMkLst>
        </pc:spChg>
        <pc:spChg chg="add">
          <ac:chgData name="Sarah Nyvang Kristensen" userId="3994bb8c-92a1-4d4f-852a-f52b84e01100" providerId="ADAL" clId="{BDF11C12-1370-B144-864C-46C7C12B9D31}" dt="2025-04-28T11:31:25.793" v="18308" actId="26606"/>
          <ac:spMkLst>
            <pc:docMk/>
            <pc:sldMk cId="224087547" sldId="333"/>
            <ac:spMk id="15" creationId="{768EB4DD-3704-43AD-92B3-C4E0C6EA92CB}"/>
          </ac:spMkLst>
        </pc:spChg>
        <pc:picChg chg="add mod">
          <ac:chgData name="Sarah Nyvang Kristensen" userId="3994bb8c-92a1-4d4f-852a-f52b84e01100" providerId="ADAL" clId="{BDF11C12-1370-B144-864C-46C7C12B9D31}" dt="2025-04-28T11:31:37.314" v="18311" actId="14100"/>
          <ac:picMkLst>
            <pc:docMk/>
            <pc:sldMk cId="224087547" sldId="333"/>
            <ac:picMk id="4" creationId="{582F837A-519C-41B2-5A9E-F8F04E96224D}"/>
          </ac:picMkLst>
        </pc:picChg>
      </pc:sldChg>
      <pc:sldChg chg="modSp new mod">
        <pc:chgData name="Sarah Nyvang Kristensen" userId="3994bb8c-92a1-4d4f-852a-f52b84e01100" providerId="ADAL" clId="{BDF11C12-1370-B144-864C-46C7C12B9D31}" dt="2025-04-28T11:30:15.181" v="18300" actId="113"/>
        <pc:sldMkLst>
          <pc:docMk/>
          <pc:sldMk cId="4244350366" sldId="334"/>
        </pc:sldMkLst>
        <pc:spChg chg="mod">
          <ac:chgData name="Sarah Nyvang Kristensen" userId="3994bb8c-92a1-4d4f-852a-f52b84e01100" providerId="ADAL" clId="{BDF11C12-1370-B144-864C-46C7C12B9D31}" dt="2025-04-28T11:29:40.962" v="18264" actId="20577"/>
          <ac:spMkLst>
            <pc:docMk/>
            <pc:sldMk cId="4244350366" sldId="334"/>
            <ac:spMk id="2" creationId="{C9E2ED18-6CE5-4A2D-43D3-16D80066D43F}"/>
          </ac:spMkLst>
        </pc:spChg>
        <pc:spChg chg="mod">
          <ac:chgData name="Sarah Nyvang Kristensen" userId="3994bb8c-92a1-4d4f-852a-f52b84e01100" providerId="ADAL" clId="{BDF11C12-1370-B144-864C-46C7C12B9D31}" dt="2025-04-28T11:30:15.181" v="18300" actId="113"/>
          <ac:spMkLst>
            <pc:docMk/>
            <pc:sldMk cId="4244350366" sldId="334"/>
            <ac:spMk id="3" creationId="{43059052-979B-CBF7-C975-85627B1C8A60}"/>
          </ac:spMkLst>
        </pc:spChg>
      </pc:sldChg>
      <pc:sldChg chg="modSp new mod">
        <pc:chgData name="Sarah Nyvang Kristensen" userId="3994bb8c-92a1-4d4f-852a-f52b84e01100" providerId="ADAL" clId="{BDF11C12-1370-B144-864C-46C7C12B9D31}" dt="2025-04-28T11:45:40.211" v="19216" actId="20577"/>
        <pc:sldMkLst>
          <pc:docMk/>
          <pc:sldMk cId="1756871593" sldId="335"/>
        </pc:sldMkLst>
        <pc:spChg chg="mod">
          <ac:chgData name="Sarah Nyvang Kristensen" userId="3994bb8c-92a1-4d4f-852a-f52b84e01100" providerId="ADAL" clId="{BDF11C12-1370-B144-864C-46C7C12B9D31}" dt="2025-04-28T11:40:07.434" v="18365" actId="20577"/>
          <ac:spMkLst>
            <pc:docMk/>
            <pc:sldMk cId="1756871593" sldId="335"/>
            <ac:spMk id="2" creationId="{F927158A-BD72-136B-82EC-61794B4F2AC7}"/>
          </ac:spMkLst>
        </pc:spChg>
        <pc:spChg chg="mod">
          <ac:chgData name="Sarah Nyvang Kristensen" userId="3994bb8c-92a1-4d4f-852a-f52b84e01100" providerId="ADAL" clId="{BDF11C12-1370-B144-864C-46C7C12B9D31}" dt="2025-04-28T11:45:40.211" v="19216" actId="20577"/>
          <ac:spMkLst>
            <pc:docMk/>
            <pc:sldMk cId="1756871593" sldId="335"/>
            <ac:spMk id="3" creationId="{50BA6115-C94F-B40D-8D9E-8A8AD9B613D8}"/>
          </ac:spMkLst>
        </pc:spChg>
      </pc:sldChg>
      <pc:sldChg chg="addSp modSp new mod setBg">
        <pc:chgData name="Sarah Nyvang Kristensen" userId="3994bb8c-92a1-4d4f-852a-f52b84e01100" providerId="ADAL" clId="{BDF11C12-1370-B144-864C-46C7C12B9D31}" dt="2025-04-28T11:49:57.930" v="19351" actId="20577"/>
        <pc:sldMkLst>
          <pc:docMk/>
          <pc:sldMk cId="1746634923" sldId="336"/>
        </pc:sldMkLst>
        <pc:spChg chg="mod">
          <ac:chgData name="Sarah Nyvang Kristensen" userId="3994bb8c-92a1-4d4f-852a-f52b84e01100" providerId="ADAL" clId="{BDF11C12-1370-B144-864C-46C7C12B9D31}" dt="2025-04-28T11:49:57.930" v="19351" actId="20577"/>
          <ac:spMkLst>
            <pc:docMk/>
            <pc:sldMk cId="1746634923" sldId="336"/>
            <ac:spMk id="2" creationId="{383D8537-3D55-15D7-73A1-E6A2947EFFFD}"/>
          </ac:spMkLst>
        </pc:spChg>
        <pc:spChg chg="mod">
          <ac:chgData name="Sarah Nyvang Kristensen" userId="3994bb8c-92a1-4d4f-852a-f52b84e01100" providerId="ADAL" clId="{BDF11C12-1370-B144-864C-46C7C12B9D31}" dt="2025-04-28T11:47:20.202" v="19338" actId="26606"/>
          <ac:spMkLst>
            <pc:docMk/>
            <pc:sldMk cId="1746634923" sldId="336"/>
            <ac:spMk id="3" creationId="{C3CC2F23-F115-C006-8D10-0575F1E5F3F6}"/>
          </ac:spMkLst>
        </pc:spChg>
        <pc:spChg chg="add">
          <ac:chgData name="Sarah Nyvang Kristensen" userId="3994bb8c-92a1-4d4f-852a-f52b84e01100" providerId="ADAL" clId="{BDF11C12-1370-B144-864C-46C7C12B9D31}" dt="2025-04-28T11:47:20.202" v="19338" actId="26606"/>
          <ac:spMkLst>
            <pc:docMk/>
            <pc:sldMk cId="1746634923" sldId="336"/>
            <ac:spMk id="10" creationId="{743AA782-23D1-4521-8CAD-47662984AA08}"/>
          </ac:spMkLst>
        </pc:spChg>
        <pc:spChg chg="add">
          <ac:chgData name="Sarah Nyvang Kristensen" userId="3994bb8c-92a1-4d4f-852a-f52b84e01100" providerId="ADAL" clId="{BDF11C12-1370-B144-864C-46C7C12B9D31}" dt="2025-04-28T11:47:20.202" v="19338" actId="26606"/>
          <ac:spMkLst>
            <pc:docMk/>
            <pc:sldMk cId="1746634923" sldId="336"/>
            <ac:spMk id="12" creationId="{71877DBC-BB60-40F0-AC93-2ACDBAAE60CE}"/>
          </ac:spMkLst>
        </pc:spChg>
        <pc:picChg chg="add mod">
          <ac:chgData name="Sarah Nyvang Kristensen" userId="3994bb8c-92a1-4d4f-852a-f52b84e01100" providerId="ADAL" clId="{BDF11C12-1370-B144-864C-46C7C12B9D31}" dt="2025-04-28T11:47:20.202" v="19338" actId="26606"/>
          <ac:picMkLst>
            <pc:docMk/>
            <pc:sldMk cId="1746634923" sldId="336"/>
            <ac:picMk id="5" creationId="{9E8EB0A6-7A0D-0E1D-1D3A-BD6F4FFA6EAF}"/>
          </ac:picMkLst>
        </pc:picChg>
      </pc:sldChg>
      <pc:sldChg chg="modSp new mod">
        <pc:chgData name="Sarah Nyvang Kristensen" userId="3994bb8c-92a1-4d4f-852a-f52b84e01100" providerId="ADAL" clId="{BDF11C12-1370-B144-864C-46C7C12B9D31}" dt="2025-04-28T11:52:44.573" v="19883" actId="20577"/>
        <pc:sldMkLst>
          <pc:docMk/>
          <pc:sldMk cId="735234680" sldId="337"/>
        </pc:sldMkLst>
        <pc:spChg chg="mod">
          <ac:chgData name="Sarah Nyvang Kristensen" userId="3994bb8c-92a1-4d4f-852a-f52b84e01100" providerId="ADAL" clId="{BDF11C12-1370-B144-864C-46C7C12B9D31}" dt="2025-04-28T11:50:17.703" v="19393" actId="20577"/>
          <ac:spMkLst>
            <pc:docMk/>
            <pc:sldMk cId="735234680" sldId="337"/>
            <ac:spMk id="2" creationId="{B6D4AB60-36A6-ED62-93BA-715FBACE0B77}"/>
          </ac:spMkLst>
        </pc:spChg>
        <pc:spChg chg="mod">
          <ac:chgData name="Sarah Nyvang Kristensen" userId="3994bb8c-92a1-4d4f-852a-f52b84e01100" providerId="ADAL" clId="{BDF11C12-1370-B144-864C-46C7C12B9D31}" dt="2025-04-28T11:52:44.573" v="19883" actId="20577"/>
          <ac:spMkLst>
            <pc:docMk/>
            <pc:sldMk cId="735234680" sldId="337"/>
            <ac:spMk id="3" creationId="{771740E6-046C-9ED9-725F-26A6BB20B60E}"/>
          </ac:spMkLst>
        </pc:spChg>
      </pc:sldChg>
      <pc:sldChg chg="addSp delSp modSp new mod setBg">
        <pc:chgData name="Sarah Nyvang Kristensen" userId="3994bb8c-92a1-4d4f-852a-f52b84e01100" providerId="ADAL" clId="{BDF11C12-1370-B144-864C-46C7C12B9D31}" dt="2025-05-11T18:28:35.324" v="24189" actId="20577"/>
        <pc:sldMkLst>
          <pc:docMk/>
          <pc:sldMk cId="2227536780" sldId="338"/>
        </pc:sldMkLst>
        <pc:spChg chg="mod">
          <ac:chgData name="Sarah Nyvang Kristensen" userId="3994bb8c-92a1-4d4f-852a-f52b84e01100" providerId="ADAL" clId="{BDF11C12-1370-B144-864C-46C7C12B9D31}" dt="2025-05-11T18:28:35.324" v="24189" actId="20577"/>
          <ac:spMkLst>
            <pc:docMk/>
            <pc:sldMk cId="2227536780" sldId="338"/>
            <ac:spMk id="2" creationId="{4485929D-0DC3-D005-9222-65AD0725C402}"/>
          </ac:spMkLst>
        </pc:spChg>
        <pc:spChg chg="mod">
          <ac:chgData name="Sarah Nyvang Kristensen" userId="3994bb8c-92a1-4d4f-852a-f52b84e01100" providerId="ADAL" clId="{BDF11C12-1370-B144-864C-46C7C12B9D31}" dt="2025-05-01T11:23:57.849" v="19995" actId="5793"/>
          <ac:spMkLst>
            <pc:docMk/>
            <pc:sldMk cId="2227536780" sldId="338"/>
            <ac:spMk id="3" creationId="{E4114166-799B-B701-2F85-EB4ED05329EB}"/>
          </ac:spMkLst>
        </pc:spChg>
      </pc:sldChg>
      <pc:sldChg chg="modSp new mod modNotesTx">
        <pc:chgData name="Sarah Nyvang Kristensen" userId="3994bb8c-92a1-4d4f-852a-f52b84e01100" providerId="ADAL" clId="{BDF11C12-1370-B144-864C-46C7C12B9D31}" dt="2025-05-01T12:25:12.564" v="21714" actId="20577"/>
        <pc:sldMkLst>
          <pc:docMk/>
          <pc:sldMk cId="3507157674" sldId="339"/>
        </pc:sldMkLst>
        <pc:spChg chg="mod">
          <ac:chgData name="Sarah Nyvang Kristensen" userId="3994bb8c-92a1-4d4f-852a-f52b84e01100" providerId="ADAL" clId="{BDF11C12-1370-B144-864C-46C7C12B9D31}" dt="2025-05-01T12:25:12.564" v="21714" actId="20577"/>
          <ac:spMkLst>
            <pc:docMk/>
            <pc:sldMk cId="3507157674" sldId="339"/>
            <ac:spMk id="2" creationId="{E7A1D3FE-3D9C-BFF3-B553-1A188A584513}"/>
          </ac:spMkLst>
        </pc:spChg>
        <pc:spChg chg="mod">
          <ac:chgData name="Sarah Nyvang Kristensen" userId="3994bb8c-92a1-4d4f-852a-f52b84e01100" providerId="ADAL" clId="{BDF11C12-1370-B144-864C-46C7C12B9D31}" dt="2025-05-01T12:02:54.570" v="21039" actId="20577"/>
          <ac:spMkLst>
            <pc:docMk/>
            <pc:sldMk cId="3507157674" sldId="339"/>
            <ac:spMk id="3" creationId="{FAD720C9-0731-6ECC-B18A-008D539B7800}"/>
          </ac:spMkLst>
        </pc:spChg>
      </pc:sldChg>
      <pc:sldChg chg="modSp new mod modNotesTx">
        <pc:chgData name="Sarah Nyvang Kristensen" userId="3994bb8c-92a1-4d4f-852a-f52b84e01100" providerId="ADAL" clId="{BDF11C12-1370-B144-864C-46C7C12B9D31}" dt="2025-05-01T12:15:33.174" v="21317" actId="20577"/>
        <pc:sldMkLst>
          <pc:docMk/>
          <pc:sldMk cId="2586779877" sldId="340"/>
        </pc:sldMkLst>
        <pc:spChg chg="mod">
          <ac:chgData name="Sarah Nyvang Kristensen" userId="3994bb8c-92a1-4d4f-852a-f52b84e01100" providerId="ADAL" clId="{BDF11C12-1370-B144-864C-46C7C12B9D31}" dt="2025-05-01T12:15:33.174" v="21317" actId="20577"/>
          <ac:spMkLst>
            <pc:docMk/>
            <pc:sldMk cId="2586779877" sldId="340"/>
            <ac:spMk id="2" creationId="{5C43AA42-700C-FE5B-7967-5ADDE9D62E9D}"/>
          </ac:spMkLst>
        </pc:spChg>
        <pc:spChg chg="mod">
          <ac:chgData name="Sarah Nyvang Kristensen" userId="3994bb8c-92a1-4d4f-852a-f52b84e01100" providerId="ADAL" clId="{BDF11C12-1370-B144-864C-46C7C12B9D31}" dt="2025-05-01T12:10:13.939" v="21307" actId="20577"/>
          <ac:spMkLst>
            <pc:docMk/>
            <pc:sldMk cId="2586779877" sldId="340"/>
            <ac:spMk id="3" creationId="{F707ACAB-120F-79A5-4CBC-CF28BC0FB2E8}"/>
          </ac:spMkLst>
        </pc:spChg>
      </pc:sldChg>
      <pc:sldChg chg="addSp delSp modSp new del mod">
        <pc:chgData name="Sarah Nyvang Kristensen" userId="3994bb8c-92a1-4d4f-852a-f52b84e01100" providerId="ADAL" clId="{BDF11C12-1370-B144-864C-46C7C12B9D31}" dt="2025-05-02T12:40:06.149" v="21715" actId="2696"/>
        <pc:sldMkLst>
          <pc:docMk/>
          <pc:sldMk cId="2022569805" sldId="341"/>
        </pc:sldMkLst>
      </pc:sldChg>
      <pc:sldChg chg="modSp new mod">
        <pc:chgData name="Sarah Nyvang Kristensen" userId="3994bb8c-92a1-4d4f-852a-f52b84e01100" providerId="ADAL" clId="{BDF11C12-1370-B144-864C-46C7C12B9D31}" dt="2025-05-11T18:28:12.010" v="24177" actId="20577"/>
        <pc:sldMkLst>
          <pc:docMk/>
          <pc:sldMk cId="2969947802" sldId="342"/>
        </pc:sldMkLst>
        <pc:spChg chg="mod">
          <ac:chgData name="Sarah Nyvang Kristensen" userId="3994bb8c-92a1-4d4f-852a-f52b84e01100" providerId="ADAL" clId="{BDF11C12-1370-B144-864C-46C7C12B9D31}" dt="2025-05-11T18:25:35.254" v="23687" actId="20577"/>
          <ac:spMkLst>
            <pc:docMk/>
            <pc:sldMk cId="2969947802" sldId="342"/>
            <ac:spMk id="2" creationId="{7DA79781-94C4-8021-40EE-A5E8C4222013}"/>
          </ac:spMkLst>
        </pc:spChg>
        <pc:spChg chg="mod">
          <ac:chgData name="Sarah Nyvang Kristensen" userId="3994bb8c-92a1-4d4f-852a-f52b84e01100" providerId="ADAL" clId="{BDF11C12-1370-B144-864C-46C7C12B9D31}" dt="2025-05-11T18:28:12.010" v="24177" actId="20577"/>
          <ac:spMkLst>
            <pc:docMk/>
            <pc:sldMk cId="2969947802" sldId="342"/>
            <ac:spMk id="3" creationId="{EF74E49E-BA53-962E-B5A5-A5E42D821B50}"/>
          </ac:spMkLst>
        </pc:spChg>
      </pc:sldChg>
      <pc:sldChg chg="modSp new mod">
        <pc:chgData name="Sarah Nyvang Kristensen" userId="3994bb8c-92a1-4d4f-852a-f52b84e01100" providerId="ADAL" clId="{BDF11C12-1370-B144-864C-46C7C12B9D31}" dt="2025-05-01T12:21:38.713" v="21674" actId="27636"/>
        <pc:sldMkLst>
          <pc:docMk/>
          <pc:sldMk cId="2629199099" sldId="343"/>
        </pc:sldMkLst>
        <pc:spChg chg="mod">
          <ac:chgData name="Sarah Nyvang Kristensen" userId="3994bb8c-92a1-4d4f-852a-f52b84e01100" providerId="ADAL" clId="{BDF11C12-1370-B144-864C-46C7C12B9D31}" dt="2025-05-01T12:15:52.794" v="21353" actId="20577"/>
          <ac:spMkLst>
            <pc:docMk/>
            <pc:sldMk cId="2629199099" sldId="343"/>
            <ac:spMk id="2" creationId="{4F25F911-DF41-52F3-8E9C-6E58240A5428}"/>
          </ac:spMkLst>
        </pc:spChg>
        <pc:spChg chg="mod">
          <ac:chgData name="Sarah Nyvang Kristensen" userId="3994bb8c-92a1-4d4f-852a-f52b84e01100" providerId="ADAL" clId="{BDF11C12-1370-B144-864C-46C7C12B9D31}" dt="2025-05-01T12:21:38.713" v="21674" actId="27636"/>
          <ac:spMkLst>
            <pc:docMk/>
            <pc:sldMk cId="2629199099" sldId="343"/>
            <ac:spMk id="3" creationId="{B6C54A8E-9DBA-D036-CADC-6C9C8EBB5676}"/>
          </ac:spMkLst>
        </pc:spChg>
      </pc:sldChg>
      <pc:sldChg chg="modSp new mod">
        <pc:chgData name="Sarah Nyvang Kristensen" userId="3994bb8c-92a1-4d4f-852a-f52b84e01100" providerId="ADAL" clId="{BDF11C12-1370-B144-864C-46C7C12B9D31}" dt="2025-05-11T18:24:13.008" v="23643" actId="20577"/>
        <pc:sldMkLst>
          <pc:docMk/>
          <pc:sldMk cId="2712834119" sldId="344"/>
        </pc:sldMkLst>
        <pc:spChg chg="mod">
          <ac:chgData name="Sarah Nyvang Kristensen" userId="3994bb8c-92a1-4d4f-852a-f52b84e01100" providerId="ADAL" clId="{BDF11C12-1370-B144-864C-46C7C12B9D31}" dt="2025-05-11T18:24:13.008" v="23643" actId="20577"/>
          <ac:spMkLst>
            <pc:docMk/>
            <pc:sldMk cId="2712834119" sldId="344"/>
            <ac:spMk id="2" creationId="{2A5FDBDE-27D8-3050-85BE-7D8BF6986EFF}"/>
          </ac:spMkLst>
        </pc:spChg>
        <pc:spChg chg="mod">
          <ac:chgData name="Sarah Nyvang Kristensen" userId="3994bb8c-92a1-4d4f-852a-f52b84e01100" providerId="ADAL" clId="{BDF11C12-1370-B144-864C-46C7C12B9D31}" dt="2025-05-01T12:24:09.100" v="21677"/>
          <ac:spMkLst>
            <pc:docMk/>
            <pc:sldMk cId="2712834119" sldId="344"/>
            <ac:spMk id="3" creationId="{8108B6BF-2E7F-649B-5195-BCB60119CC5D}"/>
          </ac:spMkLst>
        </pc:spChg>
      </pc:sldChg>
      <pc:sldChg chg="modSp new mod setBg">
        <pc:chgData name="Sarah Nyvang Kristensen" userId="3994bb8c-92a1-4d4f-852a-f52b84e01100" providerId="ADAL" clId="{BDF11C12-1370-B144-864C-46C7C12B9D31}" dt="2025-05-11T18:28:46.041" v="24211" actId="20577"/>
        <pc:sldMkLst>
          <pc:docMk/>
          <pc:sldMk cId="2829905643" sldId="345"/>
        </pc:sldMkLst>
        <pc:spChg chg="mod">
          <ac:chgData name="Sarah Nyvang Kristensen" userId="3994bb8c-92a1-4d4f-852a-f52b84e01100" providerId="ADAL" clId="{BDF11C12-1370-B144-864C-46C7C12B9D31}" dt="2025-05-11T18:28:46.041" v="24211" actId="20577"/>
          <ac:spMkLst>
            <pc:docMk/>
            <pc:sldMk cId="2829905643" sldId="345"/>
            <ac:spMk id="2" creationId="{3EF8E8C0-FFFB-9835-F6CB-5885F88FD418}"/>
          </ac:spMkLst>
        </pc:spChg>
      </pc:sldChg>
      <pc:sldChg chg="modSp new mod setBg">
        <pc:chgData name="Sarah Nyvang Kristensen" userId="3994bb8c-92a1-4d4f-852a-f52b84e01100" providerId="ADAL" clId="{BDF11C12-1370-B144-864C-46C7C12B9D31}" dt="2025-05-11T18:28:41.203" v="24201" actId="20577"/>
        <pc:sldMkLst>
          <pc:docMk/>
          <pc:sldMk cId="2726168869" sldId="346"/>
        </pc:sldMkLst>
        <pc:spChg chg="mod">
          <ac:chgData name="Sarah Nyvang Kristensen" userId="3994bb8c-92a1-4d4f-852a-f52b84e01100" providerId="ADAL" clId="{BDF11C12-1370-B144-864C-46C7C12B9D31}" dt="2025-05-11T18:28:41.203" v="24201" actId="20577"/>
          <ac:spMkLst>
            <pc:docMk/>
            <pc:sldMk cId="2726168869" sldId="346"/>
            <ac:spMk id="2" creationId="{72B4B33D-91AD-D332-E52C-4EC3AD3EEE5E}"/>
          </ac:spMkLst>
        </pc:spChg>
      </pc:sldChg>
      <pc:sldChg chg="modSp new mod">
        <pc:chgData name="Sarah Nyvang Kristensen" userId="3994bb8c-92a1-4d4f-852a-f52b84e01100" providerId="ADAL" clId="{BDF11C12-1370-B144-864C-46C7C12B9D31}" dt="2025-05-05T12:08:58.215" v="21901" actId="403"/>
        <pc:sldMkLst>
          <pc:docMk/>
          <pc:sldMk cId="730251921" sldId="347"/>
        </pc:sldMkLst>
        <pc:spChg chg="mod">
          <ac:chgData name="Sarah Nyvang Kristensen" userId="3994bb8c-92a1-4d4f-852a-f52b84e01100" providerId="ADAL" clId="{BDF11C12-1370-B144-864C-46C7C12B9D31}" dt="2025-05-05T12:08:19.757" v="21748" actId="20577"/>
          <ac:spMkLst>
            <pc:docMk/>
            <pc:sldMk cId="730251921" sldId="347"/>
            <ac:spMk id="2" creationId="{236C2C6E-1F32-2A00-1C27-85ABB50B416B}"/>
          </ac:spMkLst>
        </pc:spChg>
        <pc:spChg chg="mod">
          <ac:chgData name="Sarah Nyvang Kristensen" userId="3994bb8c-92a1-4d4f-852a-f52b84e01100" providerId="ADAL" clId="{BDF11C12-1370-B144-864C-46C7C12B9D31}" dt="2025-05-05T12:08:58.215" v="21901" actId="403"/>
          <ac:spMkLst>
            <pc:docMk/>
            <pc:sldMk cId="730251921" sldId="347"/>
            <ac:spMk id="3" creationId="{FC50950B-DC6B-8077-4A93-D4CE3BF2911E}"/>
          </ac:spMkLst>
        </pc:spChg>
      </pc:sldChg>
      <pc:sldChg chg="modSp new mod modNotesTx">
        <pc:chgData name="Sarah Nyvang Kristensen" userId="3994bb8c-92a1-4d4f-852a-f52b84e01100" providerId="ADAL" clId="{BDF11C12-1370-B144-864C-46C7C12B9D31}" dt="2025-05-05T12:32:07.489" v="23029" actId="20577"/>
        <pc:sldMkLst>
          <pc:docMk/>
          <pc:sldMk cId="1536222405" sldId="348"/>
        </pc:sldMkLst>
        <pc:spChg chg="mod">
          <ac:chgData name="Sarah Nyvang Kristensen" userId="3994bb8c-92a1-4d4f-852a-f52b84e01100" providerId="ADAL" clId="{BDF11C12-1370-B144-864C-46C7C12B9D31}" dt="2025-05-05T12:32:07.489" v="23029" actId="20577"/>
          <ac:spMkLst>
            <pc:docMk/>
            <pc:sldMk cId="1536222405" sldId="348"/>
            <ac:spMk id="2" creationId="{597605CF-E0EA-CD49-3C9D-519A4BE9BC9B}"/>
          </ac:spMkLst>
        </pc:spChg>
        <pc:spChg chg="mod">
          <ac:chgData name="Sarah Nyvang Kristensen" userId="3994bb8c-92a1-4d4f-852a-f52b84e01100" providerId="ADAL" clId="{BDF11C12-1370-B144-864C-46C7C12B9D31}" dt="2025-05-05T12:28:26.639" v="22733" actId="20577"/>
          <ac:spMkLst>
            <pc:docMk/>
            <pc:sldMk cId="1536222405" sldId="348"/>
            <ac:spMk id="3" creationId="{B9166C0C-6DE6-AECF-8D7A-7A3B9D34B45D}"/>
          </ac:spMkLst>
        </pc:spChg>
      </pc:sldChg>
      <pc:sldChg chg="addSp delSp modSp new mod setBg">
        <pc:chgData name="Sarah Nyvang Kristensen" userId="3994bb8c-92a1-4d4f-852a-f52b84e01100" providerId="ADAL" clId="{BDF11C12-1370-B144-864C-46C7C12B9D31}" dt="2025-05-05T12:33:04.745" v="23034" actId="26606"/>
        <pc:sldMkLst>
          <pc:docMk/>
          <pc:sldMk cId="761831251" sldId="349"/>
        </pc:sldMkLst>
        <pc:spChg chg="add">
          <ac:chgData name="Sarah Nyvang Kristensen" userId="3994bb8c-92a1-4d4f-852a-f52b84e01100" providerId="ADAL" clId="{BDF11C12-1370-B144-864C-46C7C12B9D31}" dt="2025-05-05T12:33:04.745" v="23034" actId="26606"/>
          <ac:spMkLst>
            <pc:docMk/>
            <pc:sldMk cId="761831251" sldId="349"/>
            <ac:spMk id="10" creationId="{42A4FC2C-047E-45A5-965D-8E1E3BF09BC6}"/>
          </ac:spMkLst>
        </pc:spChg>
        <pc:picChg chg="add mod">
          <ac:chgData name="Sarah Nyvang Kristensen" userId="3994bb8c-92a1-4d4f-852a-f52b84e01100" providerId="ADAL" clId="{BDF11C12-1370-B144-864C-46C7C12B9D31}" dt="2025-05-05T12:33:04.745" v="23034" actId="26606"/>
          <ac:picMkLst>
            <pc:docMk/>
            <pc:sldMk cId="761831251" sldId="349"/>
            <ac:picMk id="5" creationId="{E1B12B08-E700-6894-C666-1BEC54910E78}"/>
          </ac:picMkLst>
        </pc:picChg>
      </pc:sldChg>
      <pc:sldChg chg="addSp delSp modSp new mod ord setBg">
        <pc:chgData name="Sarah Nyvang Kristensen" userId="3994bb8c-92a1-4d4f-852a-f52b84e01100" providerId="ADAL" clId="{BDF11C12-1370-B144-864C-46C7C12B9D31}" dt="2025-05-11T18:24:51.341" v="23646" actId="20578"/>
        <pc:sldMkLst>
          <pc:docMk/>
          <pc:sldMk cId="509411476" sldId="350"/>
        </pc:sldMkLst>
        <pc:spChg chg="mod">
          <ac:chgData name="Sarah Nyvang Kristensen" userId="3994bb8c-92a1-4d4f-852a-f52b84e01100" providerId="ADAL" clId="{BDF11C12-1370-B144-864C-46C7C12B9D31}" dt="2025-05-05T12:50:15.255" v="23055" actId="26606"/>
          <ac:spMkLst>
            <pc:docMk/>
            <pc:sldMk cId="509411476" sldId="350"/>
            <ac:spMk id="2" creationId="{879FCAB3-7F91-B0C0-1775-98E62F391273}"/>
          </ac:spMkLst>
        </pc:spChg>
        <pc:spChg chg="add mod ord">
          <ac:chgData name="Sarah Nyvang Kristensen" userId="3994bb8c-92a1-4d4f-852a-f52b84e01100" providerId="ADAL" clId="{BDF11C12-1370-B144-864C-46C7C12B9D31}" dt="2025-05-05T12:51:13.298" v="23101" actId="1076"/>
          <ac:spMkLst>
            <pc:docMk/>
            <pc:sldMk cId="509411476" sldId="350"/>
            <ac:spMk id="7" creationId="{E11D18EC-421A-5CC3-D713-1180014D474A}"/>
          </ac:spMkLst>
        </pc:spChg>
        <pc:spChg chg="add mod">
          <ac:chgData name="Sarah Nyvang Kristensen" userId="3994bb8c-92a1-4d4f-852a-f52b84e01100" providerId="ADAL" clId="{BDF11C12-1370-B144-864C-46C7C12B9D31}" dt="2025-05-05T12:51:16.813" v="23102" actId="1076"/>
          <ac:spMkLst>
            <pc:docMk/>
            <pc:sldMk cId="509411476" sldId="350"/>
            <ac:spMk id="8" creationId="{1741F096-6CD6-95B5-2430-2E6CE23CA036}"/>
          </ac:spMkLst>
        </pc:spChg>
        <pc:spChg chg="add">
          <ac:chgData name="Sarah Nyvang Kristensen" userId="3994bb8c-92a1-4d4f-852a-f52b84e01100" providerId="ADAL" clId="{BDF11C12-1370-B144-864C-46C7C12B9D31}" dt="2025-05-05T12:50:15.255" v="23055" actId="26606"/>
          <ac:spMkLst>
            <pc:docMk/>
            <pc:sldMk cId="509411476" sldId="350"/>
            <ac:spMk id="23" creationId="{7B831B6F-405A-4B47-B9BB-5CA88F285844}"/>
          </ac:spMkLst>
        </pc:spChg>
        <pc:spChg chg="add">
          <ac:chgData name="Sarah Nyvang Kristensen" userId="3994bb8c-92a1-4d4f-852a-f52b84e01100" providerId="ADAL" clId="{BDF11C12-1370-B144-864C-46C7C12B9D31}" dt="2025-05-05T12:50:15.255" v="23055" actId="26606"/>
          <ac:spMkLst>
            <pc:docMk/>
            <pc:sldMk cId="509411476" sldId="350"/>
            <ac:spMk id="24" creationId="{953EE71A-6488-4203-A7C4-77102FD0DCCA}"/>
          </ac:spMkLst>
        </pc:spChg>
        <pc:picChg chg="add mod ord">
          <ac:chgData name="Sarah Nyvang Kristensen" userId="3994bb8c-92a1-4d4f-852a-f52b84e01100" providerId="ADAL" clId="{BDF11C12-1370-B144-864C-46C7C12B9D31}" dt="2025-05-05T12:50:15.255" v="23055" actId="26606"/>
          <ac:picMkLst>
            <pc:docMk/>
            <pc:sldMk cId="509411476" sldId="350"/>
            <ac:picMk id="6" creationId="{D53563E0-202A-0990-2E48-834B6F7001FD}"/>
          </ac:picMkLst>
        </pc:picChg>
      </pc:sldChg>
      <pc:sldChg chg="modSp new mod modNotesTx">
        <pc:chgData name="Sarah Nyvang Kristensen" userId="3994bb8c-92a1-4d4f-852a-f52b84e01100" providerId="ADAL" clId="{BDF11C12-1370-B144-864C-46C7C12B9D31}" dt="2025-05-05T12:54:55.889" v="23627" actId="5793"/>
        <pc:sldMkLst>
          <pc:docMk/>
          <pc:sldMk cId="2579569938" sldId="351"/>
        </pc:sldMkLst>
        <pc:spChg chg="mod">
          <ac:chgData name="Sarah Nyvang Kristensen" userId="3994bb8c-92a1-4d4f-852a-f52b84e01100" providerId="ADAL" clId="{BDF11C12-1370-B144-864C-46C7C12B9D31}" dt="2025-05-05T12:52:42.859" v="23135" actId="20577"/>
          <ac:spMkLst>
            <pc:docMk/>
            <pc:sldMk cId="2579569938" sldId="351"/>
            <ac:spMk id="2" creationId="{80923D20-4668-EFD4-0349-6040425E7BFA}"/>
          </ac:spMkLst>
        </pc:spChg>
        <pc:spChg chg="mod">
          <ac:chgData name="Sarah Nyvang Kristensen" userId="3994bb8c-92a1-4d4f-852a-f52b84e01100" providerId="ADAL" clId="{BDF11C12-1370-B144-864C-46C7C12B9D31}" dt="2025-05-05T12:54:55.889" v="23627" actId="5793"/>
          <ac:spMkLst>
            <pc:docMk/>
            <pc:sldMk cId="2579569938" sldId="351"/>
            <ac:spMk id="3" creationId="{AA00BA22-0C88-B1D1-EFD6-381D3171B451}"/>
          </ac:spMkLst>
        </pc:spChg>
      </pc:sldChg>
      <pc:sldChg chg="modSp new mod">
        <pc:chgData name="Sarah Nyvang Kristensen" userId="3994bb8c-92a1-4d4f-852a-f52b84e01100" providerId="ADAL" clId="{BDF11C12-1370-B144-864C-46C7C12B9D31}" dt="2025-05-11T18:31:23.469" v="24459" actId="20577"/>
        <pc:sldMkLst>
          <pc:docMk/>
          <pc:sldMk cId="1090892070" sldId="352"/>
        </pc:sldMkLst>
        <pc:spChg chg="mod">
          <ac:chgData name="Sarah Nyvang Kristensen" userId="3994bb8c-92a1-4d4f-852a-f52b84e01100" providerId="ADAL" clId="{BDF11C12-1370-B144-864C-46C7C12B9D31}" dt="2025-05-11T18:29:39.530" v="24257" actId="20577"/>
          <ac:spMkLst>
            <pc:docMk/>
            <pc:sldMk cId="1090892070" sldId="352"/>
            <ac:spMk id="2" creationId="{8371BF0F-BB35-AD45-2D2B-6755AD6EE4C1}"/>
          </ac:spMkLst>
        </pc:spChg>
        <pc:spChg chg="mod">
          <ac:chgData name="Sarah Nyvang Kristensen" userId="3994bb8c-92a1-4d4f-852a-f52b84e01100" providerId="ADAL" clId="{BDF11C12-1370-B144-864C-46C7C12B9D31}" dt="2025-05-11T18:31:23.469" v="24459" actId="20577"/>
          <ac:spMkLst>
            <pc:docMk/>
            <pc:sldMk cId="1090892070" sldId="352"/>
            <ac:spMk id="3" creationId="{3ECDC432-BBF0-3538-012A-501ACD333A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9583EF-0749-C045-A740-4B7875D23B59}" type="doc">
      <dgm:prSet loTypeId="urn:microsoft.com/office/officeart/2005/8/layout/hierarchy2" loCatId="" qsTypeId="urn:microsoft.com/office/officeart/2005/8/quickstyle/simple2" qsCatId="simple" csTypeId="urn:microsoft.com/office/officeart/2005/8/colors/accent3_2" csCatId="accent3" phldr="1"/>
      <dgm:spPr/>
      <dgm:t>
        <a:bodyPr/>
        <a:lstStyle/>
        <a:p>
          <a:endParaRPr lang="da-DK"/>
        </a:p>
      </dgm:t>
    </dgm:pt>
    <dgm:pt modelId="{9D019FD7-ED24-CA40-9255-8A8354CFDEAF}">
      <dgm:prSet phldrT="[Tekst]" custT="1"/>
      <dgm:spPr/>
      <dgm:t>
        <a:bodyPr/>
        <a:lstStyle/>
        <a:p>
          <a:r>
            <a:rPr lang="da-DK" sz="2000" dirty="0"/>
            <a:t>Konkurrenceevne</a:t>
          </a:r>
        </a:p>
      </dgm:t>
    </dgm:pt>
    <dgm:pt modelId="{A8F44D5B-9E2A-9B41-90C9-0ECFB79A734A}" type="parTrans" cxnId="{5DC65ABE-5EDE-1245-B04D-0C5374E36A44}">
      <dgm:prSet/>
      <dgm:spPr/>
      <dgm:t>
        <a:bodyPr/>
        <a:lstStyle/>
        <a:p>
          <a:endParaRPr lang="da-DK" sz="2800"/>
        </a:p>
      </dgm:t>
    </dgm:pt>
    <dgm:pt modelId="{FEFB9A1C-11F3-1249-9ABA-35BDC3BEBBBC}" type="sibTrans" cxnId="{5DC65ABE-5EDE-1245-B04D-0C5374E36A44}">
      <dgm:prSet/>
      <dgm:spPr/>
      <dgm:t>
        <a:bodyPr/>
        <a:lstStyle/>
        <a:p>
          <a:endParaRPr lang="da-DK" sz="2800"/>
        </a:p>
      </dgm:t>
    </dgm:pt>
    <dgm:pt modelId="{7506042C-DA57-3647-84A0-78B2FFE4CF93}">
      <dgm:prSet phldrT="[Tekst]" custT="1"/>
      <dgm:spPr/>
      <dgm:t>
        <a:bodyPr/>
        <a:lstStyle/>
        <a:p>
          <a:r>
            <a:rPr lang="da-DK" sz="1600" dirty="0"/>
            <a:t>Pris på varer</a:t>
          </a:r>
        </a:p>
      </dgm:t>
    </dgm:pt>
    <dgm:pt modelId="{F6116DC9-57A9-F64D-8469-0DD71446E0A8}" type="parTrans" cxnId="{C4B68565-3F29-BE4C-8287-F1F1C5E9340F}">
      <dgm:prSet custT="1"/>
      <dgm:spPr/>
      <dgm:t>
        <a:bodyPr/>
        <a:lstStyle/>
        <a:p>
          <a:endParaRPr lang="da-DK" sz="1050"/>
        </a:p>
      </dgm:t>
    </dgm:pt>
    <dgm:pt modelId="{8FE56E10-611F-4745-8611-B5CECE27155B}" type="sibTrans" cxnId="{C4B68565-3F29-BE4C-8287-F1F1C5E9340F}">
      <dgm:prSet/>
      <dgm:spPr/>
      <dgm:t>
        <a:bodyPr/>
        <a:lstStyle/>
        <a:p>
          <a:endParaRPr lang="da-DK" sz="2800"/>
        </a:p>
      </dgm:t>
    </dgm:pt>
    <dgm:pt modelId="{462852D3-3DB2-414C-865A-FEAB47E7C02B}">
      <dgm:prSet phldrT="[Tekst]" custT="1"/>
      <dgm:spPr/>
      <dgm:t>
        <a:bodyPr/>
        <a:lstStyle/>
        <a:p>
          <a:r>
            <a:rPr lang="da-DK" sz="1600" dirty="0"/>
            <a:t>Løn til personale</a:t>
          </a:r>
        </a:p>
      </dgm:t>
    </dgm:pt>
    <dgm:pt modelId="{6FE4721C-DDD0-9141-B54E-F877F7C09DFC}" type="parTrans" cxnId="{80CF62A9-0B62-5C46-93BA-26016C27455C}">
      <dgm:prSet custT="1"/>
      <dgm:spPr/>
      <dgm:t>
        <a:bodyPr/>
        <a:lstStyle/>
        <a:p>
          <a:endParaRPr lang="da-DK" sz="800"/>
        </a:p>
      </dgm:t>
    </dgm:pt>
    <dgm:pt modelId="{926A6E53-E31C-E34B-9145-C77C8F35C0CD}" type="sibTrans" cxnId="{80CF62A9-0B62-5C46-93BA-26016C27455C}">
      <dgm:prSet/>
      <dgm:spPr/>
      <dgm:t>
        <a:bodyPr/>
        <a:lstStyle/>
        <a:p>
          <a:endParaRPr lang="da-DK" sz="2800"/>
        </a:p>
      </dgm:t>
    </dgm:pt>
    <dgm:pt modelId="{2E812505-CD4A-9043-99C5-C6C8B835B343}">
      <dgm:prSet custT="1"/>
      <dgm:spPr/>
      <dgm:t>
        <a:bodyPr/>
        <a:lstStyle/>
        <a:p>
          <a:r>
            <a:rPr lang="da-DK" sz="1600" dirty="0"/>
            <a:t>Valutakurs</a:t>
          </a:r>
        </a:p>
      </dgm:t>
    </dgm:pt>
    <dgm:pt modelId="{63E0EFE0-0379-3A43-8546-103C68168780}" type="parTrans" cxnId="{801816BB-FA94-364D-B877-E04E015CE7FF}">
      <dgm:prSet custT="1"/>
      <dgm:spPr/>
      <dgm:t>
        <a:bodyPr/>
        <a:lstStyle/>
        <a:p>
          <a:endParaRPr lang="da-DK" sz="800"/>
        </a:p>
      </dgm:t>
    </dgm:pt>
    <dgm:pt modelId="{90562A8C-A6DE-B040-B428-8E3365513283}" type="sibTrans" cxnId="{801816BB-FA94-364D-B877-E04E015CE7FF}">
      <dgm:prSet/>
      <dgm:spPr/>
      <dgm:t>
        <a:bodyPr/>
        <a:lstStyle/>
        <a:p>
          <a:endParaRPr lang="da-DK" sz="2800"/>
        </a:p>
      </dgm:t>
    </dgm:pt>
    <dgm:pt modelId="{871BCDAF-3404-0045-A2CD-8ADC4ED08B22}">
      <dgm:prSet custT="1"/>
      <dgm:spPr/>
      <dgm:t>
        <a:bodyPr/>
        <a:lstStyle/>
        <a:p>
          <a:r>
            <a:rPr lang="da-DK" sz="1600" dirty="0" err="1"/>
            <a:t>Uddannelses-niveau</a:t>
          </a:r>
          <a:endParaRPr lang="da-DK" sz="1600" dirty="0"/>
        </a:p>
      </dgm:t>
    </dgm:pt>
    <dgm:pt modelId="{5D72AF15-6900-7C46-828A-6EDEB76FF2EC}" type="parTrans" cxnId="{33DAD4E2-4A27-5B4D-8224-D661D534E0B9}">
      <dgm:prSet custT="1"/>
      <dgm:spPr/>
      <dgm:t>
        <a:bodyPr/>
        <a:lstStyle/>
        <a:p>
          <a:endParaRPr lang="da-DK" sz="800"/>
        </a:p>
      </dgm:t>
    </dgm:pt>
    <dgm:pt modelId="{AC3AB12A-D9B7-114F-9B59-FEA0F32E3DD0}" type="sibTrans" cxnId="{33DAD4E2-4A27-5B4D-8224-D661D534E0B9}">
      <dgm:prSet/>
      <dgm:spPr/>
      <dgm:t>
        <a:bodyPr/>
        <a:lstStyle/>
        <a:p>
          <a:endParaRPr lang="da-DK" sz="2800"/>
        </a:p>
      </dgm:t>
    </dgm:pt>
    <dgm:pt modelId="{E02F24C0-D5FD-9546-91A1-38290F2144E2}">
      <dgm:prSet custT="1"/>
      <dgm:spPr/>
      <dgm:t>
        <a:bodyPr/>
        <a:lstStyle/>
        <a:p>
          <a:r>
            <a:rPr lang="da-DK" sz="1600" dirty="0"/>
            <a:t>Forskning</a:t>
          </a:r>
        </a:p>
      </dgm:t>
    </dgm:pt>
    <dgm:pt modelId="{4D61AAD9-16A5-9549-ACFF-6AC6A371779A}" type="parTrans" cxnId="{38E1098A-39BB-5C44-925B-616BE9A5C97F}">
      <dgm:prSet custT="1"/>
      <dgm:spPr/>
      <dgm:t>
        <a:bodyPr/>
        <a:lstStyle/>
        <a:p>
          <a:endParaRPr lang="da-DK" sz="800"/>
        </a:p>
      </dgm:t>
    </dgm:pt>
    <dgm:pt modelId="{DEC0A6F7-0FDC-C444-AD34-BF0C5BB2C9CC}" type="sibTrans" cxnId="{38E1098A-39BB-5C44-925B-616BE9A5C97F}">
      <dgm:prSet/>
      <dgm:spPr/>
      <dgm:t>
        <a:bodyPr/>
        <a:lstStyle/>
        <a:p>
          <a:endParaRPr lang="da-DK" sz="2800"/>
        </a:p>
      </dgm:t>
    </dgm:pt>
    <dgm:pt modelId="{6F575EB1-37EA-B048-AE13-5A44F14FCA44}">
      <dgm:prSet custT="1"/>
      <dgm:spPr/>
      <dgm:t>
        <a:bodyPr/>
        <a:lstStyle/>
        <a:p>
          <a:r>
            <a:rPr lang="da-DK" sz="1600" dirty="0"/>
            <a:t>Produktivitet</a:t>
          </a:r>
        </a:p>
      </dgm:t>
    </dgm:pt>
    <dgm:pt modelId="{5D60ED25-AC98-2A46-8ED4-BC76975EAB34}" type="parTrans" cxnId="{476CAAFD-8CFF-AE48-8882-DE8CE8695E72}">
      <dgm:prSet custT="1"/>
      <dgm:spPr/>
      <dgm:t>
        <a:bodyPr/>
        <a:lstStyle/>
        <a:p>
          <a:endParaRPr lang="da-DK" sz="1050"/>
        </a:p>
      </dgm:t>
    </dgm:pt>
    <dgm:pt modelId="{58EBF438-85CF-B248-8477-A9B392150469}" type="sibTrans" cxnId="{476CAAFD-8CFF-AE48-8882-DE8CE8695E72}">
      <dgm:prSet/>
      <dgm:spPr/>
      <dgm:t>
        <a:bodyPr/>
        <a:lstStyle/>
        <a:p>
          <a:endParaRPr lang="da-DK" sz="2800"/>
        </a:p>
      </dgm:t>
    </dgm:pt>
    <dgm:pt modelId="{5254B98C-8CAF-7946-AA28-B2BC00B50FE6}">
      <dgm:prSet custT="1"/>
      <dgm:spPr/>
      <dgm:t>
        <a:bodyPr/>
        <a:lstStyle/>
        <a:p>
          <a:r>
            <a:rPr lang="da-DK" sz="1600" dirty="0"/>
            <a:t>Kvalitet</a:t>
          </a:r>
        </a:p>
      </dgm:t>
    </dgm:pt>
    <dgm:pt modelId="{9CA2FDD6-ACBB-D845-A39D-DBBD83715D56}" type="parTrans" cxnId="{161D273E-8952-DC40-902C-4F11A33788D4}">
      <dgm:prSet custT="1"/>
      <dgm:spPr/>
      <dgm:t>
        <a:bodyPr/>
        <a:lstStyle/>
        <a:p>
          <a:endParaRPr lang="da-DK" sz="800"/>
        </a:p>
      </dgm:t>
    </dgm:pt>
    <dgm:pt modelId="{88DF7C88-7ED2-334D-A263-88131806B89E}" type="sibTrans" cxnId="{161D273E-8952-DC40-902C-4F11A33788D4}">
      <dgm:prSet/>
      <dgm:spPr/>
      <dgm:t>
        <a:bodyPr/>
        <a:lstStyle/>
        <a:p>
          <a:endParaRPr lang="da-DK" sz="2800"/>
        </a:p>
      </dgm:t>
    </dgm:pt>
    <dgm:pt modelId="{373692CE-12D8-4E47-A33C-E479276470CB}" type="pres">
      <dgm:prSet presAssocID="{769583EF-0749-C045-A740-4B7875D23B59}" presName="diagram" presStyleCnt="0">
        <dgm:presLayoutVars>
          <dgm:chPref val="1"/>
          <dgm:dir/>
          <dgm:animOne val="branch"/>
          <dgm:animLvl val="lvl"/>
          <dgm:resizeHandles val="exact"/>
        </dgm:presLayoutVars>
      </dgm:prSet>
      <dgm:spPr/>
    </dgm:pt>
    <dgm:pt modelId="{35CDA9D0-4A62-7C4D-A2D4-2E5221F91C29}" type="pres">
      <dgm:prSet presAssocID="{9D019FD7-ED24-CA40-9255-8A8354CFDEAF}" presName="root1" presStyleCnt="0"/>
      <dgm:spPr/>
    </dgm:pt>
    <dgm:pt modelId="{712BF6F7-2066-9D4A-B480-5C6D2836FF71}" type="pres">
      <dgm:prSet presAssocID="{9D019FD7-ED24-CA40-9255-8A8354CFDEAF}" presName="LevelOneTextNode" presStyleLbl="node0" presStyleIdx="0" presStyleCnt="1" custScaleX="243896" custScaleY="113423">
        <dgm:presLayoutVars>
          <dgm:chPref val="3"/>
        </dgm:presLayoutVars>
      </dgm:prSet>
      <dgm:spPr/>
    </dgm:pt>
    <dgm:pt modelId="{C63EAC5D-1E6F-9C43-B3E9-D7FBF7EE36AD}" type="pres">
      <dgm:prSet presAssocID="{9D019FD7-ED24-CA40-9255-8A8354CFDEAF}" presName="level2hierChild" presStyleCnt="0"/>
      <dgm:spPr/>
    </dgm:pt>
    <dgm:pt modelId="{1CB04A3C-D30C-E04E-A192-347571E60704}" type="pres">
      <dgm:prSet presAssocID="{F6116DC9-57A9-F64D-8469-0DD71446E0A8}" presName="conn2-1" presStyleLbl="parChTrans1D2" presStyleIdx="0" presStyleCnt="7"/>
      <dgm:spPr/>
    </dgm:pt>
    <dgm:pt modelId="{BDC60F73-8C6B-6145-90C8-0CCA5401DF2E}" type="pres">
      <dgm:prSet presAssocID="{F6116DC9-57A9-F64D-8469-0DD71446E0A8}" presName="connTx" presStyleLbl="parChTrans1D2" presStyleIdx="0" presStyleCnt="7"/>
      <dgm:spPr/>
    </dgm:pt>
    <dgm:pt modelId="{174F8C6D-FE63-6446-97ED-1A9E37FF3986}" type="pres">
      <dgm:prSet presAssocID="{7506042C-DA57-3647-84A0-78B2FFE4CF93}" presName="root2" presStyleCnt="0"/>
      <dgm:spPr/>
    </dgm:pt>
    <dgm:pt modelId="{1C096CA3-FB8A-0143-B73B-6D68CF1C53CA}" type="pres">
      <dgm:prSet presAssocID="{7506042C-DA57-3647-84A0-78B2FFE4CF93}" presName="LevelTwoTextNode" presStyleLbl="node2" presStyleIdx="0" presStyleCnt="7">
        <dgm:presLayoutVars>
          <dgm:chPref val="3"/>
        </dgm:presLayoutVars>
      </dgm:prSet>
      <dgm:spPr/>
    </dgm:pt>
    <dgm:pt modelId="{E98EF6D0-1641-7849-9220-E7D9EA815867}" type="pres">
      <dgm:prSet presAssocID="{7506042C-DA57-3647-84A0-78B2FFE4CF93}" presName="level3hierChild" presStyleCnt="0"/>
      <dgm:spPr/>
    </dgm:pt>
    <dgm:pt modelId="{6C8A397F-463B-F24D-B515-928999BA6B0C}" type="pres">
      <dgm:prSet presAssocID="{6FE4721C-DDD0-9141-B54E-F877F7C09DFC}" presName="conn2-1" presStyleLbl="parChTrans1D2" presStyleIdx="1" presStyleCnt="7"/>
      <dgm:spPr/>
    </dgm:pt>
    <dgm:pt modelId="{DAB47688-450E-1840-972C-4533A813DF47}" type="pres">
      <dgm:prSet presAssocID="{6FE4721C-DDD0-9141-B54E-F877F7C09DFC}" presName="connTx" presStyleLbl="parChTrans1D2" presStyleIdx="1" presStyleCnt="7"/>
      <dgm:spPr/>
    </dgm:pt>
    <dgm:pt modelId="{CC135332-B38F-4A40-9CA8-1FD7B900ABE3}" type="pres">
      <dgm:prSet presAssocID="{462852D3-3DB2-414C-865A-FEAB47E7C02B}" presName="root2" presStyleCnt="0"/>
      <dgm:spPr/>
    </dgm:pt>
    <dgm:pt modelId="{D24C2185-8202-1949-9D12-3A7A403FA6AF}" type="pres">
      <dgm:prSet presAssocID="{462852D3-3DB2-414C-865A-FEAB47E7C02B}" presName="LevelTwoTextNode" presStyleLbl="node2" presStyleIdx="1" presStyleCnt="7">
        <dgm:presLayoutVars>
          <dgm:chPref val="3"/>
        </dgm:presLayoutVars>
      </dgm:prSet>
      <dgm:spPr/>
    </dgm:pt>
    <dgm:pt modelId="{DE88D909-7608-874B-AB24-5A6E9AA155EB}" type="pres">
      <dgm:prSet presAssocID="{462852D3-3DB2-414C-865A-FEAB47E7C02B}" presName="level3hierChild" presStyleCnt="0"/>
      <dgm:spPr/>
    </dgm:pt>
    <dgm:pt modelId="{7D5A9FC5-5997-0D40-B49E-BD970C98D26E}" type="pres">
      <dgm:prSet presAssocID="{63E0EFE0-0379-3A43-8546-103C68168780}" presName="conn2-1" presStyleLbl="parChTrans1D2" presStyleIdx="2" presStyleCnt="7"/>
      <dgm:spPr/>
    </dgm:pt>
    <dgm:pt modelId="{89433D9E-17FD-2647-931A-82E61DA7BFD0}" type="pres">
      <dgm:prSet presAssocID="{63E0EFE0-0379-3A43-8546-103C68168780}" presName="connTx" presStyleLbl="parChTrans1D2" presStyleIdx="2" presStyleCnt="7"/>
      <dgm:spPr/>
    </dgm:pt>
    <dgm:pt modelId="{93470CAB-B32E-2444-A36A-1A5ABD4F70BE}" type="pres">
      <dgm:prSet presAssocID="{2E812505-CD4A-9043-99C5-C6C8B835B343}" presName="root2" presStyleCnt="0"/>
      <dgm:spPr/>
    </dgm:pt>
    <dgm:pt modelId="{58EFBB15-2C8B-6947-BC6B-2403D795D38E}" type="pres">
      <dgm:prSet presAssocID="{2E812505-CD4A-9043-99C5-C6C8B835B343}" presName="LevelTwoTextNode" presStyleLbl="node2" presStyleIdx="2" presStyleCnt="7">
        <dgm:presLayoutVars>
          <dgm:chPref val="3"/>
        </dgm:presLayoutVars>
      </dgm:prSet>
      <dgm:spPr/>
    </dgm:pt>
    <dgm:pt modelId="{C19F2F27-FB16-1C46-9C1A-DB4163E4DB7C}" type="pres">
      <dgm:prSet presAssocID="{2E812505-CD4A-9043-99C5-C6C8B835B343}" presName="level3hierChild" presStyleCnt="0"/>
      <dgm:spPr/>
    </dgm:pt>
    <dgm:pt modelId="{396893D8-B154-DF4E-B21B-DF0F17906028}" type="pres">
      <dgm:prSet presAssocID="{5D72AF15-6900-7C46-828A-6EDEB76FF2EC}" presName="conn2-1" presStyleLbl="parChTrans1D2" presStyleIdx="3" presStyleCnt="7"/>
      <dgm:spPr/>
    </dgm:pt>
    <dgm:pt modelId="{7800AA7B-7A82-CF4A-9361-58D397135008}" type="pres">
      <dgm:prSet presAssocID="{5D72AF15-6900-7C46-828A-6EDEB76FF2EC}" presName="connTx" presStyleLbl="parChTrans1D2" presStyleIdx="3" presStyleCnt="7"/>
      <dgm:spPr/>
    </dgm:pt>
    <dgm:pt modelId="{53F6AB32-3C3D-A948-A0D2-5D23246D3010}" type="pres">
      <dgm:prSet presAssocID="{871BCDAF-3404-0045-A2CD-8ADC4ED08B22}" presName="root2" presStyleCnt="0"/>
      <dgm:spPr/>
    </dgm:pt>
    <dgm:pt modelId="{0E3B00CB-3A74-0E47-832E-9A20E196EE2E}" type="pres">
      <dgm:prSet presAssocID="{871BCDAF-3404-0045-A2CD-8ADC4ED08B22}" presName="LevelTwoTextNode" presStyleLbl="node2" presStyleIdx="3" presStyleCnt="7">
        <dgm:presLayoutVars>
          <dgm:chPref val="3"/>
        </dgm:presLayoutVars>
      </dgm:prSet>
      <dgm:spPr/>
    </dgm:pt>
    <dgm:pt modelId="{9C7629E8-CFC4-974C-B944-AE191353253E}" type="pres">
      <dgm:prSet presAssocID="{871BCDAF-3404-0045-A2CD-8ADC4ED08B22}" presName="level3hierChild" presStyleCnt="0"/>
      <dgm:spPr/>
    </dgm:pt>
    <dgm:pt modelId="{B875BE69-4C64-8041-9FD7-52637B85443F}" type="pres">
      <dgm:prSet presAssocID="{4D61AAD9-16A5-9549-ACFF-6AC6A371779A}" presName="conn2-1" presStyleLbl="parChTrans1D2" presStyleIdx="4" presStyleCnt="7"/>
      <dgm:spPr/>
    </dgm:pt>
    <dgm:pt modelId="{CA2E0965-8A16-6F4D-9416-022F7BA4B6CC}" type="pres">
      <dgm:prSet presAssocID="{4D61AAD9-16A5-9549-ACFF-6AC6A371779A}" presName="connTx" presStyleLbl="parChTrans1D2" presStyleIdx="4" presStyleCnt="7"/>
      <dgm:spPr/>
    </dgm:pt>
    <dgm:pt modelId="{5CB937A3-9F66-2442-BE15-D483B379D807}" type="pres">
      <dgm:prSet presAssocID="{E02F24C0-D5FD-9546-91A1-38290F2144E2}" presName="root2" presStyleCnt="0"/>
      <dgm:spPr/>
    </dgm:pt>
    <dgm:pt modelId="{24BE46F8-4350-1D41-852F-7D546AE34D8D}" type="pres">
      <dgm:prSet presAssocID="{E02F24C0-D5FD-9546-91A1-38290F2144E2}" presName="LevelTwoTextNode" presStyleLbl="node2" presStyleIdx="4" presStyleCnt="7">
        <dgm:presLayoutVars>
          <dgm:chPref val="3"/>
        </dgm:presLayoutVars>
      </dgm:prSet>
      <dgm:spPr/>
    </dgm:pt>
    <dgm:pt modelId="{EB112F5C-DF44-9F45-ABCC-BE7975632F0D}" type="pres">
      <dgm:prSet presAssocID="{E02F24C0-D5FD-9546-91A1-38290F2144E2}" presName="level3hierChild" presStyleCnt="0"/>
      <dgm:spPr/>
    </dgm:pt>
    <dgm:pt modelId="{87B19677-23FD-8945-8B8E-053C3E12416E}" type="pres">
      <dgm:prSet presAssocID="{9CA2FDD6-ACBB-D845-A39D-DBBD83715D56}" presName="conn2-1" presStyleLbl="parChTrans1D2" presStyleIdx="5" presStyleCnt="7"/>
      <dgm:spPr/>
    </dgm:pt>
    <dgm:pt modelId="{11371347-2B99-FD44-969B-160FDB5E75B2}" type="pres">
      <dgm:prSet presAssocID="{9CA2FDD6-ACBB-D845-A39D-DBBD83715D56}" presName="connTx" presStyleLbl="parChTrans1D2" presStyleIdx="5" presStyleCnt="7"/>
      <dgm:spPr/>
    </dgm:pt>
    <dgm:pt modelId="{6854840F-734E-2B4C-905A-0ED189A2348E}" type="pres">
      <dgm:prSet presAssocID="{5254B98C-8CAF-7946-AA28-B2BC00B50FE6}" presName="root2" presStyleCnt="0"/>
      <dgm:spPr/>
    </dgm:pt>
    <dgm:pt modelId="{6E7E7445-378C-944B-ADE4-2A1BB9038A32}" type="pres">
      <dgm:prSet presAssocID="{5254B98C-8CAF-7946-AA28-B2BC00B50FE6}" presName="LevelTwoTextNode" presStyleLbl="node2" presStyleIdx="5" presStyleCnt="7">
        <dgm:presLayoutVars>
          <dgm:chPref val="3"/>
        </dgm:presLayoutVars>
      </dgm:prSet>
      <dgm:spPr/>
    </dgm:pt>
    <dgm:pt modelId="{2E152075-102F-3F47-9496-F701B1E13D01}" type="pres">
      <dgm:prSet presAssocID="{5254B98C-8CAF-7946-AA28-B2BC00B50FE6}" presName="level3hierChild" presStyleCnt="0"/>
      <dgm:spPr/>
    </dgm:pt>
    <dgm:pt modelId="{0CDEF691-4A25-BF49-BECF-751170290EB6}" type="pres">
      <dgm:prSet presAssocID="{5D60ED25-AC98-2A46-8ED4-BC76975EAB34}" presName="conn2-1" presStyleLbl="parChTrans1D2" presStyleIdx="6" presStyleCnt="7"/>
      <dgm:spPr/>
    </dgm:pt>
    <dgm:pt modelId="{DBAC31FA-BE9B-AE48-B1DA-C83EE2AF90E8}" type="pres">
      <dgm:prSet presAssocID="{5D60ED25-AC98-2A46-8ED4-BC76975EAB34}" presName="connTx" presStyleLbl="parChTrans1D2" presStyleIdx="6" presStyleCnt="7"/>
      <dgm:spPr/>
    </dgm:pt>
    <dgm:pt modelId="{3FAA23FB-F183-0C4A-9076-52D76524FC86}" type="pres">
      <dgm:prSet presAssocID="{6F575EB1-37EA-B048-AE13-5A44F14FCA44}" presName="root2" presStyleCnt="0"/>
      <dgm:spPr/>
    </dgm:pt>
    <dgm:pt modelId="{795CC3D3-DD30-EB46-B91A-26389FD2C1FA}" type="pres">
      <dgm:prSet presAssocID="{6F575EB1-37EA-B048-AE13-5A44F14FCA44}" presName="LevelTwoTextNode" presStyleLbl="node2" presStyleIdx="6" presStyleCnt="7">
        <dgm:presLayoutVars>
          <dgm:chPref val="3"/>
        </dgm:presLayoutVars>
      </dgm:prSet>
      <dgm:spPr/>
    </dgm:pt>
    <dgm:pt modelId="{A3A66722-79D2-7F4B-B5B6-3FA66719FEB7}" type="pres">
      <dgm:prSet presAssocID="{6F575EB1-37EA-B048-AE13-5A44F14FCA44}" presName="level3hierChild" presStyleCnt="0"/>
      <dgm:spPr/>
    </dgm:pt>
  </dgm:ptLst>
  <dgm:cxnLst>
    <dgm:cxn modelId="{1CCCA300-F895-7748-890C-09080E38D076}" type="presOf" srcId="{769583EF-0749-C045-A740-4B7875D23B59}" destId="{373692CE-12D8-4E47-A33C-E479276470CB}" srcOrd="0" destOrd="0" presId="urn:microsoft.com/office/officeart/2005/8/layout/hierarchy2"/>
    <dgm:cxn modelId="{82A5A106-4FA8-E144-A2C1-1A7FE533B6FD}" type="presOf" srcId="{9CA2FDD6-ACBB-D845-A39D-DBBD83715D56}" destId="{87B19677-23FD-8945-8B8E-053C3E12416E}" srcOrd="0" destOrd="0" presId="urn:microsoft.com/office/officeart/2005/8/layout/hierarchy2"/>
    <dgm:cxn modelId="{E44D3E0E-C93E-134B-BD4F-144CAE696A01}" type="presOf" srcId="{5D60ED25-AC98-2A46-8ED4-BC76975EAB34}" destId="{DBAC31FA-BE9B-AE48-B1DA-C83EE2AF90E8}" srcOrd="1" destOrd="0" presId="urn:microsoft.com/office/officeart/2005/8/layout/hierarchy2"/>
    <dgm:cxn modelId="{78D5E60E-70BD-6944-8E85-DB211590EDC8}" type="presOf" srcId="{F6116DC9-57A9-F64D-8469-0DD71446E0A8}" destId="{BDC60F73-8C6B-6145-90C8-0CCA5401DF2E}" srcOrd="1" destOrd="0" presId="urn:microsoft.com/office/officeart/2005/8/layout/hierarchy2"/>
    <dgm:cxn modelId="{66C5E31A-5AF5-B742-B559-1D4941F503BD}" type="presOf" srcId="{6FE4721C-DDD0-9141-B54E-F877F7C09DFC}" destId="{6C8A397F-463B-F24D-B515-928999BA6B0C}" srcOrd="0" destOrd="0" presId="urn:microsoft.com/office/officeart/2005/8/layout/hierarchy2"/>
    <dgm:cxn modelId="{A013C03A-53CF-0246-BDCD-B6C3E306ACB9}" type="presOf" srcId="{F6116DC9-57A9-F64D-8469-0DD71446E0A8}" destId="{1CB04A3C-D30C-E04E-A192-347571E60704}" srcOrd="0" destOrd="0" presId="urn:microsoft.com/office/officeart/2005/8/layout/hierarchy2"/>
    <dgm:cxn modelId="{161D273E-8952-DC40-902C-4F11A33788D4}" srcId="{9D019FD7-ED24-CA40-9255-8A8354CFDEAF}" destId="{5254B98C-8CAF-7946-AA28-B2BC00B50FE6}" srcOrd="5" destOrd="0" parTransId="{9CA2FDD6-ACBB-D845-A39D-DBBD83715D56}" sibTransId="{88DF7C88-7ED2-334D-A263-88131806B89E}"/>
    <dgm:cxn modelId="{15C9C643-7D1C-0541-A36E-4F06F0C1D522}" type="presOf" srcId="{6F575EB1-37EA-B048-AE13-5A44F14FCA44}" destId="{795CC3D3-DD30-EB46-B91A-26389FD2C1FA}" srcOrd="0" destOrd="0" presId="urn:microsoft.com/office/officeart/2005/8/layout/hierarchy2"/>
    <dgm:cxn modelId="{03FCB244-6DC6-EF4C-9A27-2DDA26D11974}" type="presOf" srcId="{7506042C-DA57-3647-84A0-78B2FFE4CF93}" destId="{1C096CA3-FB8A-0143-B73B-6D68CF1C53CA}" srcOrd="0" destOrd="0" presId="urn:microsoft.com/office/officeart/2005/8/layout/hierarchy2"/>
    <dgm:cxn modelId="{0ED07C47-9447-D841-83F2-21C3D4BECBD0}" type="presOf" srcId="{462852D3-3DB2-414C-865A-FEAB47E7C02B}" destId="{D24C2185-8202-1949-9D12-3A7A403FA6AF}" srcOrd="0" destOrd="0" presId="urn:microsoft.com/office/officeart/2005/8/layout/hierarchy2"/>
    <dgm:cxn modelId="{D7BEE84A-858A-4B4C-B71A-FD2A258068CD}" type="presOf" srcId="{2E812505-CD4A-9043-99C5-C6C8B835B343}" destId="{58EFBB15-2C8B-6947-BC6B-2403D795D38E}" srcOrd="0" destOrd="0" presId="urn:microsoft.com/office/officeart/2005/8/layout/hierarchy2"/>
    <dgm:cxn modelId="{C4B68565-3F29-BE4C-8287-F1F1C5E9340F}" srcId="{9D019FD7-ED24-CA40-9255-8A8354CFDEAF}" destId="{7506042C-DA57-3647-84A0-78B2FFE4CF93}" srcOrd="0" destOrd="0" parTransId="{F6116DC9-57A9-F64D-8469-0DD71446E0A8}" sibTransId="{8FE56E10-611F-4745-8611-B5CECE27155B}"/>
    <dgm:cxn modelId="{D28F4E75-D545-BB45-9F19-41B6BC3D3AFC}" type="presOf" srcId="{5D72AF15-6900-7C46-828A-6EDEB76FF2EC}" destId="{396893D8-B154-DF4E-B21B-DF0F17906028}" srcOrd="0" destOrd="0" presId="urn:microsoft.com/office/officeart/2005/8/layout/hierarchy2"/>
    <dgm:cxn modelId="{18DE0980-6A73-D444-BEE4-FF6BCE396280}" type="presOf" srcId="{9CA2FDD6-ACBB-D845-A39D-DBBD83715D56}" destId="{11371347-2B99-FD44-969B-160FDB5E75B2}" srcOrd="1" destOrd="0" presId="urn:microsoft.com/office/officeart/2005/8/layout/hierarchy2"/>
    <dgm:cxn modelId="{38E1098A-39BB-5C44-925B-616BE9A5C97F}" srcId="{9D019FD7-ED24-CA40-9255-8A8354CFDEAF}" destId="{E02F24C0-D5FD-9546-91A1-38290F2144E2}" srcOrd="4" destOrd="0" parTransId="{4D61AAD9-16A5-9549-ACFF-6AC6A371779A}" sibTransId="{DEC0A6F7-0FDC-C444-AD34-BF0C5BB2C9CC}"/>
    <dgm:cxn modelId="{11E6E8A0-8081-154F-BB3F-1121272FEE26}" type="presOf" srcId="{63E0EFE0-0379-3A43-8546-103C68168780}" destId="{89433D9E-17FD-2647-931A-82E61DA7BFD0}" srcOrd="1" destOrd="0" presId="urn:microsoft.com/office/officeart/2005/8/layout/hierarchy2"/>
    <dgm:cxn modelId="{80CF62A9-0B62-5C46-93BA-26016C27455C}" srcId="{9D019FD7-ED24-CA40-9255-8A8354CFDEAF}" destId="{462852D3-3DB2-414C-865A-FEAB47E7C02B}" srcOrd="1" destOrd="0" parTransId="{6FE4721C-DDD0-9141-B54E-F877F7C09DFC}" sibTransId="{926A6E53-E31C-E34B-9145-C77C8F35C0CD}"/>
    <dgm:cxn modelId="{801816BB-FA94-364D-B877-E04E015CE7FF}" srcId="{9D019FD7-ED24-CA40-9255-8A8354CFDEAF}" destId="{2E812505-CD4A-9043-99C5-C6C8B835B343}" srcOrd="2" destOrd="0" parTransId="{63E0EFE0-0379-3A43-8546-103C68168780}" sibTransId="{90562A8C-A6DE-B040-B428-8E3365513283}"/>
    <dgm:cxn modelId="{5DC65ABE-5EDE-1245-B04D-0C5374E36A44}" srcId="{769583EF-0749-C045-A740-4B7875D23B59}" destId="{9D019FD7-ED24-CA40-9255-8A8354CFDEAF}" srcOrd="0" destOrd="0" parTransId="{A8F44D5B-9E2A-9B41-90C9-0ECFB79A734A}" sibTransId="{FEFB9A1C-11F3-1249-9ABA-35BDC3BEBBBC}"/>
    <dgm:cxn modelId="{86FC0CC3-46D2-804D-985D-7E7CD14CB274}" type="presOf" srcId="{4D61AAD9-16A5-9549-ACFF-6AC6A371779A}" destId="{B875BE69-4C64-8041-9FD7-52637B85443F}" srcOrd="0" destOrd="0" presId="urn:microsoft.com/office/officeart/2005/8/layout/hierarchy2"/>
    <dgm:cxn modelId="{15BC15C3-2539-6948-AC6C-1115874C1EE4}" type="presOf" srcId="{6FE4721C-DDD0-9141-B54E-F877F7C09DFC}" destId="{DAB47688-450E-1840-972C-4533A813DF47}" srcOrd="1" destOrd="0" presId="urn:microsoft.com/office/officeart/2005/8/layout/hierarchy2"/>
    <dgm:cxn modelId="{2D7989C8-3BAF-2246-ADAA-FAB0D87681C5}" type="presOf" srcId="{63E0EFE0-0379-3A43-8546-103C68168780}" destId="{7D5A9FC5-5997-0D40-B49E-BD970C98D26E}" srcOrd="0" destOrd="0" presId="urn:microsoft.com/office/officeart/2005/8/layout/hierarchy2"/>
    <dgm:cxn modelId="{E61441D0-D77B-924A-90EF-29C1CD04C8E6}" type="presOf" srcId="{5254B98C-8CAF-7946-AA28-B2BC00B50FE6}" destId="{6E7E7445-378C-944B-ADE4-2A1BB9038A32}" srcOrd="0" destOrd="0" presId="urn:microsoft.com/office/officeart/2005/8/layout/hierarchy2"/>
    <dgm:cxn modelId="{9A1F11D7-987A-874C-BFED-80EAA5C9AFEA}" type="presOf" srcId="{E02F24C0-D5FD-9546-91A1-38290F2144E2}" destId="{24BE46F8-4350-1D41-852F-7D546AE34D8D}" srcOrd="0" destOrd="0" presId="urn:microsoft.com/office/officeart/2005/8/layout/hierarchy2"/>
    <dgm:cxn modelId="{3CCD7BD7-FAD6-954C-B903-A06A69E0CCCA}" type="presOf" srcId="{871BCDAF-3404-0045-A2CD-8ADC4ED08B22}" destId="{0E3B00CB-3A74-0E47-832E-9A20E196EE2E}" srcOrd="0" destOrd="0" presId="urn:microsoft.com/office/officeart/2005/8/layout/hierarchy2"/>
    <dgm:cxn modelId="{33DAD4E2-4A27-5B4D-8224-D661D534E0B9}" srcId="{9D019FD7-ED24-CA40-9255-8A8354CFDEAF}" destId="{871BCDAF-3404-0045-A2CD-8ADC4ED08B22}" srcOrd="3" destOrd="0" parTransId="{5D72AF15-6900-7C46-828A-6EDEB76FF2EC}" sibTransId="{AC3AB12A-D9B7-114F-9B59-FEA0F32E3DD0}"/>
    <dgm:cxn modelId="{D70996F1-48A8-A749-AAAE-1B3E3F0B4837}" type="presOf" srcId="{5D72AF15-6900-7C46-828A-6EDEB76FF2EC}" destId="{7800AA7B-7A82-CF4A-9361-58D397135008}" srcOrd="1" destOrd="0" presId="urn:microsoft.com/office/officeart/2005/8/layout/hierarchy2"/>
    <dgm:cxn modelId="{9EDAAFF3-0194-FA46-AEDF-9DD49F83D12A}" type="presOf" srcId="{9D019FD7-ED24-CA40-9255-8A8354CFDEAF}" destId="{712BF6F7-2066-9D4A-B480-5C6D2836FF71}" srcOrd="0" destOrd="0" presId="urn:microsoft.com/office/officeart/2005/8/layout/hierarchy2"/>
    <dgm:cxn modelId="{FAD7BFF8-7E7C-244D-9B43-8D0961B769F1}" type="presOf" srcId="{4D61AAD9-16A5-9549-ACFF-6AC6A371779A}" destId="{CA2E0965-8A16-6F4D-9416-022F7BA4B6CC}" srcOrd="1" destOrd="0" presId="urn:microsoft.com/office/officeart/2005/8/layout/hierarchy2"/>
    <dgm:cxn modelId="{88330FFD-E8D5-7C4F-BBC1-93C46B700922}" type="presOf" srcId="{5D60ED25-AC98-2A46-8ED4-BC76975EAB34}" destId="{0CDEF691-4A25-BF49-BECF-751170290EB6}" srcOrd="0" destOrd="0" presId="urn:microsoft.com/office/officeart/2005/8/layout/hierarchy2"/>
    <dgm:cxn modelId="{476CAAFD-8CFF-AE48-8882-DE8CE8695E72}" srcId="{9D019FD7-ED24-CA40-9255-8A8354CFDEAF}" destId="{6F575EB1-37EA-B048-AE13-5A44F14FCA44}" srcOrd="6" destOrd="0" parTransId="{5D60ED25-AC98-2A46-8ED4-BC76975EAB34}" sibTransId="{58EBF438-85CF-B248-8477-A9B392150469}"/>
    <dgm:cxn modelId="{68DEBCD0-19D8-4A42-8322-044E7AF3B0EA}" type="presParOf" srcId="{373692CE-12D8-4E47-A33C-E479276470CB}" destId="{35CDA9D0-4A62-7C4D-A2D4-2E5221F91C29}" srcOrd="0" destOrd="0" presId="urn:microsoft.com/office/officeart/2005/8/layout/hierarchy2"/>
    <dgm:cxn modelId="{4A54B3F9-BDFB-0A47-A1FE-1FA1AE9E1FA0}" type="presParOf" srcId="{35CDA9D0-4A62-7C4D-A2D4-2E5221F91C29}" destId="{712BF6F7-2066-9D4A-B480-5C6D2836FF71}" srcOrd="0" destOrd="0" presId="urn:microsoft.com/office/officeart/2005/8/layout/hierarchy2"/>
    <dgm:cxn modelId="{FC18ADA1-E657-6F4B-B114-676B2ACB8694}" type="presParOf" srcId="{35CDA9D0-4A62-7C4D-A2D4-2E5221F91C29}" destId="{C63EAC5D-1E6F-9C43-B3E9-D7FBF7EE36AD}" srcOrd="1" destOrd="0" presId="urn:microsoft.com/office/officeart/2005/8/layout/hierarchy2"/>
    <dgm:cxn modelId="{1A6A09AA-AC0F-B741-B946-42B2DC81828F}" type="presParOf" srcId="{C63EAC5D-1E6F-9C43-B3E9-D7FBF7EE36AD}" destId="{1CB04A3C-D30C-E04E-A192-347571E60704}" srcOrd="0" destOrd="0" presId="urn:microsoft.com/office/officeart/2005/8/layout/hierarchy2"/>
    <dgm:cxn modelId="{4915C7F8-FD07-AA44-B1C0-068904921F71}" type="presParOf" srcId="{1CB04A3C-D30C-E04E-A192-347571E60704}" destId="{BDC60F73-8C6B-6145-90C8-0CCA5401DF2E}" srcOrd="0" destOrd="0" presId="urn:microsoft.com/office/officeart/2005/8/layout/hierarchy2"/>
    <dgm:cxn modelId="{AEA384A0-E1F2-804D-920C-C7FAC3706A0E}" type="presParOf" srcId="{C63EAC5D-1E6F-9C43-B3E9-D7FBF7EE36AD}" destId="{174F8C6D-FE63-6446-97ED-1A9E37FF3986}" srcOrd="1" destOrd="0" presId="urn:microsoft.com/office/officeart/2005/8/layout/hierarchy2"/>
    <dgm:cxn modelId="{BD290CA0-735E-A148-9D6B-5A0927E04CE7}" type="presParOf" srcId="{174F8C6D-FE63-6446-97ED-1A9E37FF3986}" destId="{1C096CA3-FB8A-0143-B73B-6D68CF1C53CA}" srcOrd="0" destOrd="0" presId="urn:microsoft.com/office/officeart/2005/8/layout/hierarchy2"/>
    <dgm:cxn modelId="{A1EA4C7A-EFCD-0948-AAE0-98D390E620D1}" type="presParOf" srcId="{174F8C6D-FE63-6446-97ED-1A9E37FF3986}" destId="{E98EF6D0-1641-7849-9220-E7D9EA815867}" srcOrd="1" destOrd="0" presId="urn:microsoft.com/office/officeart/2005/8/layout/hierarchy2"/>
    <dgm:cxn modelId="{F6F668DF-68B5-8247-A689-9F04F70778CC}" type="presParOf" srcId="{C63EAC5D-1E6F-9C43-B3E9-D7FBF7EE36AD}" destId="{6C8A397F-463B-F24D-B515-928999BA6B0C}" srcOrd="2" destOrd="0" presId="urn:microsoft.com/office/officeart/2005/8/layout/hierarchy2"/>
    <dgm:cxn modelId="{833FCED4-77F5-DC49-AAD4-705A7C342CC5}" type="presParOf" srcId="{6C8A397F-463B-F24D-B515-928999BA6B0C}" destId="{DAB47688-450E-1840-972C-4533A813DF47}" srcOrd="0" destOrd="0" presId="urn:microsoft.com/office/officeart/2005/8/layout/hierarchy2"/>
    <dgm:cxn modelId="{D13B14F8-C985-FC41-907D-A31CF81C69A2}" type="presParOf" srcId="{C63EAC5D-1E6F-9C43-B3E9-D7FBF7EE36AD}" destId="{CC135332-B38F-4A40-9CA8-1FD7B900ABE3}" srcOrd="3" destOrd="0" presId="urn:microsoft.com/office/officeart/2005/8/layout/hierarchy2"/>
    <dgm:cxn modelId="{6C487BF2-ED89-DC41-8FE4-A2D05A82A0BA}" type="presParOf" srcId="{CC135332-B38F-4A40-9CA8-1FD7B900ABE3}" destId="{D24C2185-8202-1949-9D12-3A7A403FA6AF}" srcOrd="0" destOrd="0" presId="urn:microsoft.com/office/officeart/2005/8/layout/hierarchy2"/>
    <dgm:cxn modelId="{3901F59F-1B65-964E-BEB0-161CE824B1E4}" type="presParOf" srcId="{CC135332-B38F-4A40-9CA8-1FD7B900ABE3}" destId="{DE88D909-7608-874B-AB24-5A6E9AA155EB}" srcOrd="1" destOrd="0" presId="urn:microsoft.com/office/officeart/2005/8/layout/hierarchy2"/>
    <dgm:cxn modelId="{10A3CE37-49AD-054D-B6A9-B06321BE9339}" type="presParOf" srcId="{C63EAC5D-1E6F-9C43-B3E9-D7FBF7EE36AD}" destId="{7D5A9FC5-5997-0D40-B49E-BD970C98D26E}" srcOrd="4" destOrd="0" presId="urn:microsoft.com/office/officeart/2005/8/layout/hierarchy2"/>
    <dgm:cxn modelId="{0DF93DB7-10AC-664F-AC00-04E0C9D28793}" type="presParOf" srcId="{7D5A9FC5-5997-0D40-B49E-BD970C98D26E}" destId="{89433D9E-17FD-2647-931A-82E61DA7BFD0}" srcOrd="0" destOrd="0" presId="urn:microsoft.com/office/officeart/2005/8/layout/hierarchy2"/>
    <dgm:cxn modelId="{DDC44372-C08E-534E-B99B-08EA9F192A91}" type="presParOf" srcId="{C63EAC5D-1E6F-9C43-B3E9-D7FBF7EE36AD}" destId="{93470CAB-B32E-2444-A36A-1A5ABD4F70BE}" srcOrd="5" destOrd="0" presId="urn:microsoft.com/office/officeart/2005/8/layout/hierarchy2"/>
    <dgm:cxn modelId="{ADBB3DAD-6ED2-BD41-A297-583810209A57}" type="presParOf" srcId="{93470CAB-B32E-2444-A36A-1A5ABD4F70BE}" destId="{58EFBB15-2C8B-6947-BC6B-2403D795D38E}" srcOrd="0" destOrd="0" presId="urn:microsoft.com/office/officeart/2005/8/layout/hierarchy2"/>
    <dgm:cxn modelId="{0AF359CD-2851-D445-8377-E8E4E633AC75}" type="presParOf" srcId="{93470CAB-B32E-2444-A36A-1A5ABD4F70BE}" destId="{C19F2F27-FB16-1C46-9C1A-DB4163E4DB7C}" srcOrd="1" destOrd="0" presId="urn:microsoft.com/office/officeart/2005/8/layout/hierarchy2"/>
    <dgm:cxn modelId="{1B3D7927-F748-924A-ABFC-9D0B56B62EEA}" type="presParOf" srcId="{C63EAC5D-1E6F-9C43-B3E9-D7FBF7EE36AD}" destId="{396893D8-B154-DF4E-B21B-DF0F17906028}" srcOrd="6" destOrd="0" presId="urn:microsoft.com/office/officeart/2005/8/layout/hierarchy2"/>
    <dgm:cxn modelId="{E1436401-F666-4940-9862-DDB1A136C23F}" type="presParOf" srcId="{396893D8-B154-DF4E-B21B-DF0F17906028}" destId="{7800AA7B-7A82-CF4A-9361-58D397135008}" srcOrd="0" destOrd="0" presId="urn:microsoft.com/office/officeart/2005/8/layout/hierarchy2"/>
    <dgm:cxn modelId="{785B55E6-6BF3-AD4B-B946-B44B4C22A5EB}" type="presParOf" srcId="{C63EAC5D-1E6F-9C43-B3E9-D7FBF7EE36AD}" destId="{53F6AB32-3C3D-A948-A0D2-5D23246D3010}" srcOrd="7" destOrd="0" presId="urn:microsoft.com/office/officeart/2005/8/layout/hierarchy2"/>
    <dgm:cxn modelId="{BD9BAA9C-7158-2D41-9FD3-A436576DDE5D}" type="presParOf" srcId="{53F6AB32-3C3D-A948-A0D2-5D23246D3010}" destId="{0E3B00CB-3A74-0E47-832E-9A20E196EE2E}" srcOrd="0" destOrd="0" presId="urn:microsoft.com/office/officeart/2005/8/layout/hierarchy2"/>
    <dgm:cxn modelId="{5BFD804C-1E7A-A04E-B6C8-0E4803ACD6EF}" type="presParOf" srcId="{53F6AB32-3C3D-A948-A0D2-5D23246D3010}" destId="{9C7629E8-CFC4-974C-B944-AE191353253E}" srcOrd="1" destOrd="0" presId="urn:microsoft.com/office/officeart/2005/8/layout/hierarchy2"/>
    <dgm:cxn modelId="{BA98CA07-1FF4-4C44-8807-968A526900F7}" type="presParOf" srcId="{C63EAC5D-1E6F-9C43-B3E9-D7FBF7EE36AD}" destId="{B875BE69-4C64-8041-9FD7-52637B85443F}" srcOrd="8" destOrd="0" presId="urn:microsoft.com/office/officeart/2005/8/layout/hierarchy2"/>
    <dgm:cxn modelId="{F14E3FDF-9A71-0747-9DC8-35FD9078EC37}" type="presParOf" srcId="{B875BE69-4C64-8041-9FD7-52637B85443F}" destId="{CA2E0965-8A16-6F4D-9416-022F7BA4B6CC}" srcOrd="0" destOrd="0" presId="urn:microsoft.com/office/officeart/2005/8/layout/hierarchy2"/>
    <dgm:cxn modelId="{692E92E5-D662-AA43-A734-A21043475ECA}" type="presParOf" srcId="{C63EAC5D-1E6F-9C43-B3E9-D7FBF7EE36AD}" destId="{5CB937A3-9F66-2442-BE15-D483B379D807}" srcOrd="9" destOrd="0" presId="urn:microsoft.com/office/officeart/2005/8/layout/hierarchy2"/>
    <dgm:cxn modelId="{62E09BFF-C3E8-F542-8CDA-AA82E5B1C91A}" type="presParOf" srcId="{5CB937A3-9F66-2442-BE15-D483B379D807}" destId="{24BE46F8-4350-1D41-852F-7D546AE34D8D}" srcOrd="0" destOrd="0" presId="urn:microsoft.com/office/officeart/2005/8/layout/hierarchy2"/>
    <dgm:cxn modelId="{4AFA9903-3A18-4E44-A348-D7850F6DAFA2}" type="presParOf" srcId="{5CB937A3-9F66-2442-BE15-D483B379D807}" destId="{EB112F5C-DF44-9F45-ABCC-BE7975632F0D}" srcOrd="1" destOrd="0" presId="urn:microsoft.com/office/officeart/2005/8/layout/hierarchy2"/>
    <dgm:cxn modelId="{C1B48A0A-22DA-DB4A-A2FA-08E08EA482DF}" type="presParOf" srcId="{C63EAC5D-1E6F-9C43-B3E9-D7FBF7EE36AD}" destId="{87B19677-23FD-8945-8B8E-053C3E12416E}" srcOrd="10" destOrd="0" presId="urn:microsoft.com/office/officeart/2005/8/layout/hierarchy2"/>
    <dgm:cxn modelId="{E9686708-D1DB-E548-BCE3-4E4DD979181A}" type="presParOf" srcId="{87B19677-23FD-8945-8B8E-053C3E12416E}" destId="{11371347-2B99-FD44-969B-160FDB5E75B2}" srcOrd="0" destOrd="0" presId="urn:microsoft.com/office/officeart/2005/8/layout/hierarchy2"/>
    <dgm:cxn modelId="{15B84B5C-597C-E245-A69F-F0DFEBE6EE6A}" type="presParOf" srcId="{C63EAC5D-1E6F-9C43-B3E9-D7FBF7EE36AD}" destId="{6854840F-734E-2B4C-905A-0ED189A2348E}" srcOrd="11" destOrd="0" presId="urn:microsoft.com/office/officeart/2005/8/layout/hierarchy2"/>
    <dgm:cxn modelId="{235D843E-E074-6441-A4DB-2E05EABF0DB8}" type="presParOf" srcId="{6854840F-734E-2B4C-905A-0ED189A2348E}" destId="{6E7E7445-378C-944B-ADE4-2A1BB9038A32}" srcOrd="0" destOrd="0" presId="urn:microsoft.com/office/officeart/2005/8/layout/hierarchy2"/>
    <dgm:cxn modelId="{6A50E308-4B1B-9E48-845B-466455C298C0}" type="presParOf" srcId="{6854840F-734E-2B4C-905A-0ED189A2348E}" destId="{2E152075-102F-3F47-9496-F701B1E13D01}" srcOrd="1" destOrd="0" presId="urn:microsoft.com/office/officeart/2005/8/layout/hierarchy2"/>
    <dgm:cxn modelId="{81267970-AF95-514C-BFEF-A2109D336862}" type="presParOf" srcId="{C63EAC5D-1E6F-9C43-B3E9-D7FBF7EE36AD}" destId="{0CDEF691-4A25-BF49-BECF-751170290EB6}" srcOrd="12" destOrd="0" presId="urn:microsoft.com/office/officeart/2005/8/layout/hierarchy2"/>
    <dgm:cxn modelId="{D0D1585B-63D5-324B-8528-AA402CAB46B9}" type="presParOf" srcId="{0CDEF691-4A25-BF49-BECF-751170290EB6}" destId="{DBAC31FA-BE9B-AE48-B1DA-C83EE2AF90E8}" srcOrd="0" destOrd="0" presId="urn:microsoft.com/office/officeart/2005/8/layout/hierarchy2"/>
    <dgm:cxn modelId="{3FCE198E-41A2-4F41-8A36-E6A795154F33}" type="presParOf" srcId="{C63EAC5D-1E6F-9C43-B3E9-D7FBF7EE36AD}" destId="{3FAA23FB-F183-0C4A-9076-52D76524FC86}" srcOrd="13" destOrd="0" presId="urn:microsoft.com/office/officeart/2005/8/layout/hierarchy2"/>
    <dgm:cxn modelId="{502B313A-A864-9F4D-8244-596967349EBD}" type="presParOf" srcId="{3FAA23FB-F183-0C4A-9076-52D76524FC86}" destId="{795CC3D3-DD30-EB46-B91A-26389FD2C1FA}" srcOrd="0" destOrd="0" presId="urn:microsoft.com/office/officeart/2005/8/layout/hierarchy2"/>
    <dgm:cxn modelId="{73A3E876-B2AB-DF45-8012-E5EAF8B012BB}" type="presParOf" srcId="{3FAA23FB-F183-0C4A-9076-52D76524FC86}" destId="{A3A66722-79D2-7F4B-B5B6-3FA66719FEB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BF6F7-2066-9D4A-B480-5C6D2836FF71}">
      <dsp:nvSpPr>
        <dsp:cNvPr id="0" name=""/>
        <dsp:cNvSpPr/>
      </dsp:nvSpPr>
      <dsp:spPr>
        <a:xfrm>
          <a:off x="2550178" y="2262036"/>
          <a:ext cx="3254476" cy="7567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a-DK" sz="2000" kern="1200" dirty="0"/>
            <a:t>Konkurrenceevne</a:t>
          </a:r>
        </a:p>
      </dsp:txBody>
      <dsp:txXfrm>
        <a:off x="2572342" y="2284200"/>
        <a:ext cx="3210148" cy="712413"/>
      </dsp:txXfrm>
    </dsp:sp>
    <dsp:sp modelId="{1CB04A3C-D30C-E04E-A192-347571E60704}">
      <dsp:nvSpPr>
        <dsp:cNvPr id="0" name=""/>
        <dsp:cNvSpPr/>
      </dsp:nvSpPr>
      <dsp:spPr>
        <a:xfrm rot="16983315">
          <a:off x="4890097" y="1478142"/>
          <a:ext cx="2362862" cy="22741"/>
        </a:xfrm>
        <a:custGeom>
          <a:avLst/>
          <a:gdLst/>
          <a:ahLst/>
          <a:cxnLst/>
          <a:rect l="0" t="0" r="0" b="0"/>
          <a:pathLst>
            <a:path>
              <a:moveTo>
                <a:pt x="0" y="11370"/>
              </a:moveTo>
              <a:lnTo>
                <a:pt x="2362862" y="1137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da-DK" sz="1050" kern="1200"/>
        </a:p>
      </dsp:txBody>
      <dsp:txXfrm>
        <a:off x="6012457" y="1430441"/>
        <a:ext cx="118143" cy="118143"/>
      </dsp:txXfrm>
    </dsp:sp>
    <dsp:sp modelId="{1C096CA3-FB8A-0143-B73B-6D68CF1C53CA}">
      <dsp:nvSpPr>
        <dsp:cNvPr id="0" name=""/>
        <dsp:cNvSpPr/>
      </dsp:nvSpPr>
      <dsp:spPr>
        <a:xfrm>
          <a:off x="6338403" y="5025"/>
          <a:ext cx="1334370" cy="6671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Pris på varer</a:t>
          </a:r>
        </a:p>
      </dsp:txBody>
      <dsp:txXfrm>
        <a:off x="6357944" y="24566"/>
        <a:ext cx="1295288" cy="628103"/>
      </dsp:txXfrm>
    </dsp:sp>
    <dsp:sp modelId="{6C8A397F-463B-F24D-B515-928999BA6B0C}">
      <dsp:nvSpPr>
        <dsp:cNvPr id="0" name=""/>
        <dsp:cNvSpPr/>
      </dsp:nvSpPr>
      <dsp:spPr>
        <a:xfrm rot="17350740">
          <a:off x="5259177" y="1861773"/>
          <a:ext cx="1624702" cy="22741"/>
        </a:xfrm>
        <a:custGeom>
          <a:avLst/>
          <a:gdLst/>
          <a:ahLst/>
          <a:cxnLst/>
          <a:rect l="0" t="0" r="0" b="0"/>
          <a:pathLst>
            <a:path>
              <a:moveTo>
                <a:pt x="0" y="11370"/>
              </a:moveTo>
              <a:lnTo>
                <a:pt x="1624702" y="1137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a-DK" sz="800" kern="1200"/>
        </a:p>
      </dsp:txBody>
      <dsp:txXfrm>
        <a:off x="6030911" y="1832526"/>
        <a:ext cx="81235" cy="81235"/>
      </dsp:txXfrm>
    </dsp:sp>
    <dsp:sp modelId="{D24C2185-8202-1949-9D12-3A7A403FA6AF}">
      <dsp:nvSpPr>
        <dsp:cNvPr id="0" name=""/>
        <dsp:cNvSpPr/>
      </dsp:nvSpPr>
      <dsp:spPr>
        <a:xfrm>
          <a:off x="6338403" y="772288"/>
          <a:ext cx="1334370" cy="6671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Løn til personale</a:t>
          </a:r>
        </a:p>
      </dsp:txBody>
      <dsp:txXfrm>
        <a:off x="6357944" y="791829"/>
        <a:ext cx="1295288" cy="628103"/>
      </dsp:txXfrm>
    </dsp:sp>
    <dsp:sp modelId="{7D5A9FC5-5997-0D40-B49E-BD970C98D26E}">
      <dsp:nvSpPr>
        <dsp:cNvPr id="0" name=""/>
        <dsp:cNvSpPr/>
      </dsp:nvSpPr>
      <dsp:spPr>
        <a:xfrm rot="18289469">
          <a:off x="5604201" y="2245405"/>
          <a:ext cx="934654" cy="22741"/>
        </a:xfrm>
        <a:custGeom>
          <a:avLst/>
          <a:gdLst/>
          <a:ahLst/>
          <a:cxnLst/>
          <a:rect l="0" t="0" r="0" b="0"/>
          <a:pathLst>
            <a:path>
              <a:moveTo>
                <a:pt x="0" y="11370"/>
              </a:moveTo>
              <a:lnTo>
                <a:pt x="934654" y="1137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a-DK" sz="800" kern="1200"/>
        </a:p>
      </dsp:txBody>
      <dsp:txXfrm>
        <a:off x="6048162" y="2233409"/>
        <a:ext cx="46732" cy="46732"/>
      </dsp:txXfrm>
    </dsp:sp>
    <dsp:sp modelId="{58EFBB15-2C8B-6947-BC6B-2403D795D38E}">
      <dsp:nvSpPr>
        <dsp:cNvPr id="0" name=""/>
        <dsp:cNvSpPr/>
      </dsp:nvSpPr>
      <dsp:spPr>
        <a:xfrm>
          <a:off x="6338403" y="1539551"/>
          <a:ext cx="1334370" cy="6671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Valutakurs</a:t>
          </a:r>
        </a:p>
      </dsp:txBody>
      <dsp:txXfrm>
        <a:off x="6357944" y="1559092"/>
        <a:ext cx="1295288" cy="628103"/>
      </dsp:txXfrm>
    </dsp:sp>
    <dsp:sp modelId="{396893D8-B154-DF4E-B21B-DF0F17906028}">
      <dsp:nvSpPr>
        <dsp:cNvPr id="0" name=""/>
        <dsp:cNvSpPr/>
      </dsp:nvSpPr>
      <dsp:spPr>
        <a:xfrm>
          <a:off x="5804654" y="2629036"/>
          <a:ext cx="533748" cy="22741"/>
        </a:xfrm>
        <a:custGeom>
          <a:avLst/>
          <a:gdLst/>
          <a:ahLst/>
          <a:cxnLst/>
          <a:rect l="0" t="0" r="0" b="0"/>
          <a:pathLst>
            <a:path>
              <a:moveTo>
                <a:pt x="0" y="11370"/>
              </a:moveTo>
              <a:lnTo>
                <a:pt x="533748" y="1137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a-DK" sz="800" kern="1200"/>
        </a:p>
      </dsp:txBody>
      <dsp:txXfrm>
        <a:off x="6058185" y="2627063"/>
        <a:ext cx="26687" cy="26687"/>
      </dsp:txXfrm>
    </dsp:sp>
    <dsp:sp modelId="{0E3B00CB-3A74-0E47-832E-9A20E196EE2E}">
      <dsp:nvSpPr>
        <dsp:cNvPr id="0" name=""/>
        <dsp:cNvSpPr/>
      </dsp:nvSpPr>
      <dsp:spPr>
        <a:xfrm>
          <a:off x="6338403" y="2306814"/>
          <a:ext cx="1334370" cy="6671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err="1"/>
            <a:t>Uddannelses-niveau</a:t>
          </a:r>
          <a:endParaRPr lang="da-DK" sz="1600" kern="1200" dirty="0"/>
        </a:p>
      </dsp:txBody>
      <dsp:txXfrm>
        <a:off x="6357944" y="2326355"/>
        <a:ext cx="1295288" cy="628103"/>
      </dsp:txXfrm>
    </dsp:sp>
    <dsp:sp modelId="{B875BE69-4C64-8041-9FD7-52637B85443F}">
      <dsp:nvSpPr>
        <dsp:cNvPr id="0" name=""/>
        <dsp:cNvSpPr/>
      </dsp:nvSpPr>
      <dsp:spPr>
        <a:xfrm rot="3310531">
          <a:off x="5604201" y="3012668"/>
          <a:ext cx="934654" cy="22741"/>
        </a:xfrm>
        <a:custGeom>
          <a:avLst/>
          <a:gdLst/>
          <a:ahLst/>
          <a:cxnLst/>
          <a:rect l="0" t="0" r="0" b="0"/>
          <a:pathLst>
            <a:path>
              <a:moveTo>
                <a:pt x="0" y="11370"/>
              </a:moveTo>
              <a:lnTo>
                <a:pt x="934654" y="1137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a-DK" sz="800" kern="1200"/>
        </a:p>
      </dsp:txBody>
      <dsp:txXfrm>
        <a:off x="6048162" y="3000672"/>
        <a:ext cx="46732" cy="46732"/>
      </dsp:txXfrm>
    </dsp:sp>
    <dsp:sp modelId="{24BE46F8-4350-1D41-852F-7D546AE34D8D}">
      <dsp:nvSpPr>
        <dsp:cNvPr id="0" name=""/>
        <dsp:cNvSpPr/>
      </dsp:nvSpPr>
      <dsp:spPr>
        <a:xfrm>
          <a:off x="6338403" y="3074077"/>
          <a:ext cx="1334370" cy="6671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Forskning</a:t>
          </a:r>
        </a:p>
      </dsp:txBody>
      <dsp:txXfrm>
        <a:off x="6357944" y="3093618"/>
        <a:ext cx="1295288" cy="628103"/>
      </dsp:txXfrm>
    </dsp:sp>
    <dsp:sp modelId="{87B19677-23FD-8945-8B8E-053C3E12416E}">
      <dsp:nvSpPr>
        <dsp:cNvPr id="0" name=""/>
        <dsp:cNvSpPr/>
      </dsp:nvSpPr>
      <dsp:spPr>
        <a:xfrm rot="4249260">
          <a:off x="5259177" y="3396299"/>
          <a:ext cx="1624702" cy="22741"/>
        </a:xfrm>
        <a:custGeom>
          <a:avLst/>
          <a:gdLst/>
          <a:ahLst/>
          <a:cxnLst/>
          <a:rect l="0" t="0" r="0" b="0"/>
          <a:pathLst>
            <a:path>
              <a:moveTo>
                <a:pt x="0" y="11370"/>
              </a:moveTo>
              <a:lnTo>
                <a:pt x="1624702" y="1137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a-DK" sz="800" kern="1200"/>
        </a:p>
      </dsp:txBody>
      <dsp:txXfrm>
        <a:off x="6030911" y="3367052"/>
        <a:ext cx="81235" cy="81235"/>
      </dsp:txXfrm>
    </dsp:sp>
    <dsp:sp modelId="{6E7E7445-378C-944B-ADE4-2A1BB9038A32}">
      <dsp:nvSpPr>
        <dsp:cNvPr id="0" name=""/>
        <dsp:cNvSpPr/>
      </dsp:nvSpPr>
      <dsp:spPr>
        <a:xfrm>
          <a:off x="6338403" y="3841340"/>
          <a:ext cx="1334370" cy="6671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Kvalitet</a:t>
          </a:r>
        </a:p>
      </dsp:txBody>
      <dsp:txXfrm>
        <a:off x="6357944" y="3860881"/>
        <a:ext cx="1295288" cy="628103"/>
      </dsp:txXfrm>
    </dsp:sp>
    <dsp:sp modelId="{0CDEF691-4A25-BF49-BECF-751170290EB6}">
      <dsp:nvSpPr>
        <dsp:cNvPr id="0" name=""/>
        <dsp:cNvSpPr/>
      </dsp:nvSpPr>
      <dsp:spPr>
        <a:xfrm rot="4616685">
          <a:off x="4890097" y="3779931"/>
          <a:ext cx="2362862" cy="22741"/>
        </a:xfrm>
        <a:custGeom>
          <a:avLst/>
          <a:gdLst/>
          <a:ahLst/>
          <a:cxnLst/>
          <a:rect l="0" t="0" r="0" b="0"/>
          <a:pathLst>
            <a:path>
              <a:moveTo>
                <a:pt x="0" y="11370"/>
              </a:moveTo>
              <a:lnTo>
                <a:pt x="2362862" y="11370"/>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da-DK" sz="1050" kern="1200"/>
        </a:p>
      </dsp:txBody>
      <dsp:txXfrm>
        <a:off x="6012457" y="3732230"/>
        <a:ext cx="118143" cy="118143"/>
      </dsp:txXfrm>
    </dsp:sp>
    <dsp:sp modelId="{795CC3D3-DD30-EB46-B91A-26389FD2C1FA}">
      <dsp:nvSpPr>
        <dsp:cNvPr id="0" name=""/>
        <dsp:cNvSpPr/>
      </dsp:nvSpPr>
      <dsp:spPr>
        <a:xfrm>
          <a:off x="6338403" y="4608604"/>
          <a:ext cx="1334370" cy="6671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Produktivitet</a:t>
          </a:r>
        </a:p>
      </dsp:txBody>
      <dsp:txXfrm>
        <a:off x="6357944" y="4628145"/>
        <a:ext cx="1295288" cy="6281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EAE52-094C-914C-AAF2-0E4F0E1BE448}" type="datetimeFigureOut">
              <a:rPr lang="da-DK" smtClean="0"/>
              <a:t>11.05.2025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EDE7B-80E8-824C-96FB-22AC244589E2}" type="slidenum">
              <a:rPr lang="da-DK" smtClean="0"/>
              <a:t>‹nr.›</a:t>
            </a:fld>
            <a:endParaRPr lang="da-DK"/>
          </a:p>
        </p:txBody>
      </p:sp>
    </p:spTree>
    <p:extLst>
      <p:ext uri="{BB962C8B-B14F-4D97-AF65-F5344CB8AC3E}">
        <p14:creationId xmlns:p14="http://schemas.microsoft.com/office/powerpoint/2010/main" val="184455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7CEDE7B-80E8-824C-96FB-22AC244589E2}" type="slidenum">
              <a:rPr lang="da-DK" smtClean="0"/>
              <a:t>11</a:t>
            </a:fld>
            <a:endParaRPr lang="da-DK"/>
          </a:p>
        </p:txBody>
      </p:sp>
    </p:spTree>
    <p:extLst>
      <p:ext uri="{BB962C8B-B14F-4D97-AF65-F5344CB8AC3E}">
        <p14:creationId xmlns:p14="http://schemas.microsoft.com/office/powerpoint/2010/main" val="88341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7CEDE7B-80E8-824C-96FB-22AC244589E2}" type="slidenum">
              <a:rPr lang="da-DK" smtClean="0"/>
              <a:t>48</a:t>
            </a:fld>
            <a:endParaRPr lang="da-DK"/>
          </a:p>
        </p:txBody>
      </p:sp>
    </p:spTree>
    <p:extLst>
      <p:ext uri="{BB962C8B-B14F-4D97-AF65-F5344CB8AC3E}">
        <p14:creationId xmlns:p14="http://schemas.microsoft.com/office/powerpoint/2010/main" val="117816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u="none" strike="noStrike" dirty="0">
                <a:solidFill>
                  <a:srgbClr val="333333"/>
                </a:solidFill>
                <a:effectLst/>
                <a:latin typeface="Noto Sans" panose="020B0502040504020204" pitchFamily="34" charset="0"/>
              </a:rPr>
              <a:t>Konkurrenceevne er ikke et entydigt begreb, og der findes mange måder at opgøre et lands konkurrenceevne på. Der kan opstilles en lang række af indikatorer (fx pris, løn, valutakurs, uddannelse, forskning, produktivitet og kvalitet) til måling heraf</a:t>
            </a:r>
            <a:endParaRPr lang="da-DK" dirty="0"/>
          </a:p>
        </p:txBody>
      </p:sp>
      <p:sp>
        <p:nvSpPr>
          <p:cNvPr id="4" name="Pladsholder til slidenummer 3"/>
          <p:cNvSpPr>
            <a:spLocks noGrp="1"/>
          </p:cNvSpPr>
          <p:nvPr>
            <p:ph type="sldNum" sz="quarter" idx="5"/>
          </p:nvPr>
        </p:nvSpPr>
        <p:spPr/>
        <p:txBody>
          <a:bodyPr/>
          <a:lstStyle/>
          <a:p>
            <a:fld id="{C7CEDE7B-80E8-824C-96FB-22AC244589E2}" type="slidenum">
              <a:rPr lang="da-DK" smtClean="0"/>
              <a:t>54</a:t>
            </a:fld>
            <a:endParaRPr lang="da-DK"/>
          </a:p>
        </p:txBody>
      </p:sp>
    </p:spTree>
    <p:extLst>
      <p:ext uri="{BB962C8B-B14F-4D97-AF65-F5344CB8AC3E}">
        <p14:creationId xmlns:p14="http://schemas.microsoft.com/office/powerpoint/2010/main" val="415609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Lav konjunktur = forbedret konkurrenceevne</a:t>
            </a:r>
          </a:p>
        </p:txBody>
      </p:sp>
      <p:sp>
        <p:nvSpPr>
          <p:cNvPr id="4" name="Pladsholder til slidenummer 3"/>
          <p:cNvSpPr>
            <a:spLocks noGrp="1"/>
          </p:cNvSpPr>
          <p:nvPr>
            <p:ph type="sldNum" sz="quarter" idx="5"/>
          </p:nvPr>
        </p:nvSpPr>
        <p:spPr/>
        <p:txBody>
          <a:bodyPr/>
          <a:lstStyle/>
          <a:p>
            <a:fld id="{C7CEDE7B-80E8-824C-96FB-22AC244589E2}" type="slidenum">
              <a:rPr lang="da-DK" smtClean="0"/>
              <a:t>57</a:t>
            </a:fld>
            <a:endParaRPr lang="da-DK"/>
          </a:p>
        </p:txBody>
      </p:sp>
    </p:spTree>
    <p:extLst>
      <p:ext uri="{BB962C8B-B14F-4D97-AF65-F5344CB8AC3E}">
        <p14:creationId xmlns:p14="http://schemas.microsoft.com/office/powerpoint/2010/main" val="26158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buNone/>
            </a:pPr>
            <a:r>
              <a:rPr lang="da-DK" b="1" i="0" u="none" strike="noStrike" dirty="0">
                <a:solidFill>
                  <a:srgbClr val="333333"/>
                </a:solidFill>
                <a:effectLst/>
                <a:latin typeface="Noto Sans" panose="020B0502040504020204" pitchFamily="34" charset="0"/>
              </a:rPr>
              <a:t>Arbejdsstyrken</a:t>
            </a:r>
            <a:r>
              <a:rPr lang="da-DK" b="0" i="0" u="none" strike="noStrike" dirty="0">
                <a:solidFill>
                  <a:srgbClr val="333333"/>
                </a:solidFill>
                <a:effectLst/>
                <a:latin typeface="Noto Sans" panose="020B0502040504020204" pitchFamily="34" charset="0"/>
              </a:rPr>
              <a:t> i Danmark er den del af befolkningen i alderen 16-64 år, som kan og vil have et arbejde. De står altså til rådighed på arbejdsmarkedet og tilbyder deres arbejdskraft til virksomhederne og den offentlige sektor.</a:t>
            </a:r>
          </a:p>
          <a:p>
            <a:pPr algn="l">
              <a:buNone/>
            </a:pPr>
            <a:r>
              <a:rPr lang="da-DK" b="1" i="0" u="none" strike="noStrike" dirty="0">
                <a:solidFill>
                  <a:srgbClr val="333333"/>
                </a:solidFill>
                <a:effectLst/>
                <a:latin typeface="Noto Sans" panose="020B0502040504020204" pitchFamily="34" charset="0"/>
              </a:rPr>
              <a:t>Uden for arbejdsmarkedet </a:t>
            </a:r>
            <a:r>
              <a:rPr lang="da-DK" b="0" i="0" u="none" strike="noStrike" dirty="0">
                <a:solidFill>
                  <a:srgbClr val="333333"/>
                </a:solidFill>
                <a:effectLst/>
                <a:latin typeface="Noto Sans" panose="020B0502040504020204" pitchFamily="34" charset="0"/>
              </a:rPr>
              <a:t>i aldersgruppen 16-64 år er førtidspensionister, uddannelsessøgende samt hjemmearbejdende husmødre og husfædre de største grupper af personer. </a:t>
            </a:r>
          </a:p>
          <a:p>
            <a:pPr algn="l"/>
            <a:r>
              <a:rPr lang="da-DK" b="0" i="0" u="none" strike="noStrike" dirty="0">
                <a:solidFill>
                  <a:srgbClr val="333333"/>
                </a:solidFill>
                <a:effectLst/>
                <a:latin typeface="Noto Sans" panose="020B0502040504020204" pitchFamily="34" charset="0"/>
              </a:rPr>
              <a:t>En meget stor del af arbejdsstyrken er i </a:t>
            </a:r>
            <a:r>
              <a:rPr lang="da-DK" b="1" i="0" u="none" strike="noStrike" dirty="0">
                <a:solidFill>
                  <a:srgbClr val="333333"/>
                </a:solidFill>
                <a:effectLst/>
                <a:latin typeface="Noto Sans" panose="020B0502040504020204" pitchFamily="34" charset="0"/>
              </a:rPr>
              <a:t>beskæftigelse</a:t>
            </a:r>
            <a:r>
              <a:rPr lang="da-DK" b="0" i="0" u="none" strike="noStrike" dirty="0">
                <a:solidFill>
                  <a:srgbClr val="333333"/>
                </a:solidFill>
                <a:effectLst/>
                <a:latin typeface="Noto Sans" panose="020B0502040504020204" pitchFamily="34" charset="0"/>
              </a:rPr>
              <a:t>, enten som lønmodtagere eller som selvstændige, mens de personer i arbejdsstyrken, der ikke er i beskæftigelse, udgør gruppen af </a:t>
            </a:r>
            <a:r>
              <a:rPr lang="da-DK" b="1" i="0" u="none" strike="noStrike" dirty="0">
                <a:solidFill>
                  <a:srgbClr val="333333"/>
                </a:solidFill>
                <a:effectLst/>
                <a:latin typeface="Noto Sans" panose="020B0502040504020204" pitchFamily="34" charset="0"/>
              </a:rPr>
              <a:t>arbejdsløse</a:t>
            </a:r>
            <a:r>
              <a:rPr lang="da-DK" b="0" i="0" u="none" strike="noStrike" dirty="0">
                <a:solidFill>
                  <a:srgbClr val="333333"/>
                </a:solidFill>
                <a:effectLst/>
                <a:latin typeface="Noto Sans" panose="020B0502040504020204" pitchFamily="34" charset="0"/>
              </a:rPr>
              <a:t>. Sagt på en anden måde består gruppen af arbejdsløse af personer, der kan og vil arbejde, men som ikke kan få et job, fordi udbuddet af arbejdskraft er større end efterspørgslen.</a:t>
            </a:r>
          </a:p>
          <a:p>
            <a:endParaRPr lang="da-DK" dirty="0"/>
          </a:p>
        </p:txBody>
      </p:sp>
      <p:sp>
        <p:nvSpPr>
          <p:cNvPr id="4" name="Pladsholder til slidenummer 3"/>
          <p:cNvSpPr>
            <a:spLocks noGrp="1"/>
          </p:cNvSpPr>
          <p:nvPr>
            <p:ph type="sldNum" sz="quarter" idx="5"/>
          </p:nvPr>
        </p:nvSpPr>
        <p:spPr/>
        <p:txBody>
          <a:bodyPr/>
          <a:lstStyle/>
          <a:p>
            <a:fld id="{C7CEDE7B-80E8-824C-96FB-22AC244589E2}" type="slidenum">
              <a:rPr lang="da-DK" smtClean="0"/>
              <a:t>64</a:t>
            </a:fld>
            <a:endParaRPr lang="da-DK"/>
          </a:p>
        </p:txBody>
      </p:sp>
    </p:spTree>
    <p:extLst>
      <p:ext uri="{BB962C8B-B14F-4D97-AF65-F5344CB8AC3E}">
        <p14:creationId xmlns:p14="http://schemas.microsoft.com/office/powerpoint/2010/main" val="2125492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https</a:t>
            </a:r>
            <a:r>
              <a:rPr lang="da-DK" dirty="0"/>
              <a:t>://</a:t>
            </a:r>
            <a:r>
              <a:rPr lang="da-DK" dirty="0" err="1"/>
              <a:t>chatgpt.com</a:t>
            </a:r>
            <a:r>
              <a:rPr lang="da-DK" dirty="0"/>
              <a:t>/s/dr_681 35efed4988191ac036730af92cf2d </a:t>
            </a:r>
          </a:p>
        </p:txBody>
      </p:sp>
      <p:sp>
        <p:nvSpPr>
          <p:cNvPr id="4" name="Pladsholder til slidenummer 3"/>
          <p:cNvSpPr>
            <a:spLocks noGrp="1"/>
          </p:cNvSpPr>
          <p:nvPr>
            <p:ph type="sldNum" sz="quarter" idx="5"/>
          </p:nvPr>
        </p:nvSpPr>
        <p:spPr/>
        <p:txBody>
          <a:bodyPr/>
          <a:lstStyle/>
          <a:p>
            <a:fld id="{C7CEDE7B-80E8-824C-96FB-22AC244589E2}" type="slidenum">
              <a:rPr lang="da-DK" smtClean="0"/>
              <a:t>71</a:t>
            </a:fld>
            <a:endParaRPr lang="da-DK"/>
          </a:p>
        </p:txBody>
      </p:sp>
    </p:spTree>
    <p:extLst>
      <p:ext uri="{BB962C8B-B14F-4D97-AF65-F5344CB8AC3E}">
        <p14:creationId xmlns:p14="http://schemas.microsoft.com/office/powerpoint/2010/main" val="2104674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ym typeface="Wingdings" pitchFamily="2" charset="2"/>
              </a:rPr>
              <a:t>Arbejdskraftens fri bevægelighed indenfor EU’s grænser: ligebehandlingsprincip og rettigheder til fx sociale ydelser.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ym typeface="Wingdings" pitchFamily="2" charset="2"/>
              </a:rPr>
              <a:t>Arbejdstidsdirektiv</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ym typeface="Wingdings" pitchFamily="2" charset="2"/>
              </a:rPr>
              <a:t>Minimumsstandarder for arbejdsmiljø</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ym typeface="Wingdings" pitchFamily="2" charset="2"/>
              </a:rPr>
              <a:t>Ligestillingsregler og ikke-diskrimination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ym typeface="Wingdings" pitchFamily="2" charset="2"/>
              </a:rPr>
              <a:t>Barselsregler – øremærket barsel til far (9 uger minimum).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ym typeface="Wingdings" pitchFamily="2" charset="2"/>
              </a:rPr>
              <a:t>Mindstelønsdirektiv</a:t>
            </a:r>
          </a:p>
          <a:p>
            <a:endParaRPr lang="da-DK" dirty="0"/>
          </a:p>
        </p:txBody>
      </p:sp>
      <p:sp>
        <p:nvSpPr>
          <p:cNvPr id="4" name="Pladsholder til slidenummer 3"/>
          <p:cNvSpPr>
            <a:spLocks noGrp="1"/>
          </p:cNvSpPr>
          <p:nvPr>
            <p:ph type="sldNum" sz="quarter" idx="5"/>
          </p:nvPr>
        </p:nvSpPr>
        <p:spPr/>
        <p:txBody>
          <a:bodyPr/>
          <a:lstStyle/>
          <a:p>
            <a:fld id="{C7CEDE7B-80E8-824C-96FB-22AC244589E2}" type="slidenum">
              <a:rPr lang="da-DK" smtClean="0"/>
              <a:t>73</a:t>
            </a:fld>
            <a:endParaRPr lang="da-DK"/>
          </a:p>
        </p:txBody>
      </p:sp>
    </p:spTree>
    <p:extLst>
      <p:ext uri="{BB962C8B-B14F-4D97-AF65-F5344CB8AC3E}">
        <p14:creationId xmlns:p14="http://schemas.microsoft.com/office/powerpoint/2010/main" val="142863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dirty="0"/>
              <a:t>ADAM SMITH (1776) – økonomisk liberalisme</a:t>
            </a:r>
          </a:p>
          <a:p>
            <a:pPr marL="228600" indent="-228600">
              <a:buFont typeface="+mj-lt"/>
              <a:buAutoNum type="arabicPeriod"/>
            </a:pPr>
            <a:r>
              <a:rPr lang="da-DK" i="1" dirty="0"/>
              <a:t>”…arbejdsdeling mellem lande og frihandel var centrale faktorer for at opnå størst mulig velstand i verden.” </a:t>
            </a:r>
            <a:r>
              <a:rPr lang="da-DK" dirty="0"/>
              <a:t>(økonomiens kernestof 15.3)</a:t>
            </a:r>
          </a:p>
          <a:p>
            <a:pPr marL="228600" indent="-228600">
              <a:buFont typeface="+mj-lt"/>
              <a:buAutoNum type="arabicPeriod"/>
            </a:pPr>
            <a:r>
              <a:rPr lang="da-DK" dirty="0"/>
              <a:t>Absolutte fordele: alle lande bør specialisere sig i det produkt de er bedst til. (ulempe: hvis et land er bedst til alt, så giver det ikke mening at handle med nogen). </a:t>
            </a:r>
          </a:p>
          <a:p>
            <a:pPr marL="514350" indent="-514350">
              <a:buFont typeface="+mj-lt"/>
              <a:buAutoNum type="arabicPeriod"/>
            </a:pPr>
            <a:endParaRPr lang="da-DK" dirty="0"/>
          </a:p>
          <a:p>
            <a:pPr marL="0" indent="0">
              <a:buFont typeface="+mj-lt"/>
              <a:buNone/>
            </a:pPr>
            <a:r>
              <a:rPr lang="da-DK" b="1" dirty="0"/>
              <a:t>DAVID RICARDO (1810 ca.) </a:t>
            </a:r>
          </a:p>
          <a:p>
            <a:pPr marL="228600" indent="-228600">
              <a:buFont typeface="+mj-lt"/>
              <a:buAutoNum type="arabicPeriod"/>
            </a:pPr>
            <a:r>
              <a:rPr lang="da-DK" dirty="0"/>
              <a:t>Komparative (relative) fordele: lande skal specialisere sig i det de selv er forholdsvis bedst til (dvs. de skal se på deres produktion og finde der hvor de selv er bedst/hurtigst til at producere varer). </a:t>
            </a:r>
          </a:p>
          <a:p>
            <a:pPr marL="228600" indent="-228600">
              <a:buFont typeface="+mj-lt"/>
              <a:buAutoNum type="arabicPeriod"/>
            </a:pPr>
            <a:endParaRPr lang="da-DK" dirty="0"/>
          </a:p>
          <a:p>
            <a:pPr marL="0" indent="0">
              <a:buFont typeface="+mj-lt"/>
              <a:buNone/>
            </a:pPr>
            <a:r>
              <a:rPr lang="da-DK" b="1" dirty="0"/>
              <a:t>PAUL KRUGMAN (1990’erne)</a:t>
            </a:r>
          </a:p>
          <a:p>
            <a:pPr marL="228600" indent="-228600">
              <a:buFont typeface="+mj-lt"/>
              <a:buAutoNum type="arabicPeriod"/>
            </a:pPr>
            <a:r>
              <a:rPr lang="da-DK" dirty="0"/>
              <a:t>Virksomhedens stordriftsfordele: jo større et marked, jo flere varer kan der fremstilles og sælges =&gt; incitament til udenrigshandel. Men hvad med monopoldannelse?</a:t>
            </a:r>
          </a:p>
          <a:p>
            <a:pPr marL="228600" indent="-228600">
              <a:buFont typeface="+mj-lt"/>
              <a:buAutoNum type="arabicPeriod"/>
            </a:pPr>
            <a:r>
              <a:rPr lang="da-DK" dirty="0"/>
              <a:t>Forbrugerpræferencer: forbrugeren vil have noget at vælge imellem =&gt; ingen monopoldannelse overordnet set i frihandel. </a:t>
            </a:r>
          </a:p>
        </p:txBody>
      </p:sp>
      <p:sp>
        <p:nvSpPr>
          <p:cNvPr id="4" name="Pladsholder til slidenummer 3"/>
          <p:cNvSpPr>
            <a:spLocks noGrp="1"/>
          </p:cNvSpPr>
          <p:nvPr>
            <p:ph type="sldNum" sz="quarter" idx="5"/>
          </p:nvPr>
        </p:nvSpPr>
        <p:spPr/>
        <p:txBody>
          <a:bodyPr/>
          <a:lstStyle/>
          <a:p>
            <a:fld id="{C7CEDE7B-80E8-824C-96FB-22AC244589E2}" type="slidenum">
              <a:rPr lang="da-DK" smtClean="0"/>
              <a:t>80</a:t>
            </a:fld>
            <a:endParaRPr lang="da-DK"/>
          </a:p>
        </p:txBody>
      </p:sp>
    </p:spTree>
    <p:extLst>
      <p:ext uri="{BB962C8B-B14F-4D97-AF65-F5344CB8AC3E}">
        <p14:creationId xmlns:p14="http://schemas.microsoft.com/office/powerpoint/2010/main" val="75514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dirty="0"/>
              <a:t>Hvad er grunden til protektionisme? </a:t>
            </a:r>
          </a:p>
          <a:p>
            <a:pPr marL="171450" indent="-171450">
              <a:buFontTx/>
              <a:buChar char="-"/>
            </a:pPr>
            <a:r>
              <a:rPr lang="da-DK" dirty="0"/>
              <a:t>Beskyttelse af indenlandsk produktion og beskæftigelse</a:t>
            </a:r>
          </a:p>
          <a:p>
            <a:pPr marL="171450" indent="-171450">
              <a:buFontTx/>
              <a:buChar char="-"/>
            </a:pPr>
            <a:r>
              <a:rPr lang="da-DK" dirty="0"/>
              <a:t>Sikre producenters indtjening</a:t>
            </a:r>
          </a:p>
          <a:p>
            <a:pPr marL="171450" indent="-171450">
              <a:buFontTx/>
              <a:buChar char="-"/>
            </a:pPr>
            <a:r>
              <a:rPr lang="da-DK" dirty="0"/>
              <a:t>Sikre minimumsstandarder ift. miljø og sundhed</a:t>
            </a:r>
          </a:p>
          <a:p>
            <a:pPr marL="171450" indent="-171450">
              <a:buFontTx/>
              <a:buChar char="-"/>
            </a:pPr>
            <a:r>
              <a:rPr lang="da-DK" dirty="0"/>
              <a:t>Skaffe indtægter til staten via told og afgifter</a:t>
            </a:r>
          </a:p>
          <a:p>
            <a:pPr marL="171450" indent="-171450">
              <a:buFontTx/>
              <a:buChar char="-"/>
            </a:pPr>
            <a:endParaRPr lang="da-DK" dirty="0"/>
          </a:p>
          <a:p>
            <a:pPr marL="0" indent="0">
              <a:buFontTx/>
              <a:buNone/>
            </a:pPr>
            <a:r>
              <a:rPr lang="da-DK" dirty="0"/>
              <a:t>Metoder til at skabe protektionisme</a:t>
            </a:r>
          </a:p>
          <a:p>
            <a:pPr marL="171450" indent="-171450">
              <a:buFontTx/>
              <a:buChar char="-"/>
            </a:pPr>
            <a:r>
              <a:rPr lang="da-DK" dirty="0"/>
              <a:t>Told </a:t>
            </a:r>
          </a:p>
          <a:p>
            <a:pPr marL="171450" indent="-171450">
              <a:buFontTx/>
              <a:buChar char="-"/>
            </a:pPr>
            <a:r>
              <a:rPr lang="da-DK" dirty="0"/>
              <a:t>Importkvoter</a:t>
            </a:r>
          </a:p>
          <a:p>
            <a:pPr marL="171450" indent="-171450">
              <a:buFontTx/>
              <a:buChar char="-"/>
            </a:pPr>
            <a:r>
              <a:rPr lang="da-DK" dirty="0"/>
              <a:t>Tekniske handelshindringer</a:t>
            </a:r>
          </a:p>
          <a:p>
            <a:pPr marL="171450" indent="-171450">
              <a:buFontTx/>
              <a:buChar char="-"/>
            </a:pPr>
            <a:r>
              <a:rPr lang="da-DK" dirty="0"/>
              <a:t>Statsstøtte (subsidier)</a:t>
            </a:r>
          </a:p>
        </p:txBody>
      </p:sp>
      <p:sp>
        <p:nvSpPr>
          <p:cNvPr id="4" name="Pladsholder til slidenummer 3"/>
          <p:cNvSpPr>
            <a:spLocks noGrp="1"/>
          </p:cNvSpPr>
          <p:nvPr>
            <p:ph type="sldNum" sz="quarter" idx="5"/>
          </p:nvPr>
        </p:nvSpPr>
        <p:spPr/>
        <p:txBody>
          <a:bodyPr/>
          <a:lstStyle/>
          <a:p>
            <a:fld id="{C7CEDE7B-80E8-824C-96FB-22AC244589E2}" type="slidenum">
              <a:rPr lang="da-DK" smtClean="0"/>
              <a:t>81</a:t>
            </a:fld>
            <a:endParaRPr lang="da-DK"/>
          </a:p>
        </p:txBody>
      </p:sp>
    </p:spTree>
    <p:extLst>
      <p:ext uri="{BB962C8B-B14F-4D97-AF65-F5344CB8AC3E}">
        <p14:creationId xmlns:p14="http://schemas.microsoft.com/office/powerpoint/2010/main" val="1225709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7CEDE7B-80E8-824C-96FB-22AC244589E2}" type="slidenum">
              <a:rPr lang="da-DK" smtClean="0"/>
              <a:t>83</a:t>
            </a:fld>
            <a:endParaRPr lang="da-DK"/>
          </a:p>
        </p:txBody>
      </p:sp>
    </p:spTree>
    <p:extLst>
      <p:ext uri="{BB962C8B-B14F-4D97-AF65-F5344CB8AC3E}">
        <p14:creationId xmlns:p14="http://schemas.microsoft.com/office/powerpoint/2010/main" val="367356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BNP </a:t>
            </a:r>
            <a:r>
              <a:rPr lang="da-DK" dirty="0">
                <a:sym typeface="Wingdings" pitchFamily="2" charset="2"/>
              </a:rPr>
              <a:t> eksport en del af BNP?</a:t>
            </a:r>
          </a:p>
          <a:p>
            <a:endParaRPr lang="da-DK" dirty="0">
              <a:sym typeface="Wingdings" pitchFamily="2" charset="2"/>
            </a:endParaRPr>
          </a:p>
          <a:p>
            <a:r>
              <a:rPr lang="da-DK" dirty="0">
                <a:sym typeface="Wingdings" pitchFamily="2" charset="2"/>
              </a:rPr>
              <a:t>Omkostningsinflation og efterspørgselsinflation  øget lønning/mangel på arbejdskraft er det efterspørgsel eller omkostningsinflation</a:t>
            </a:r>
            <a:endParaRPr lang="da-DK" dirty="0"/>
          </a:p>
        </p:txBody>
      </p:sp>
      <p:sp>
        <p:nvSpPr>
          <p:cNvPr id="4" name="Pladsholder til slidenummer 3"/>
          <p:cNvSpPr>
            <a:spLocks noGrp="1"/>
          </p:cNvSpPr>
          <p:nvPr>
            <p:ph type="sldNum" sz="quarter" idx="5"/>
          </p:nvPr>
        </p:nvSpPr>
        <p:spPr/>
        <p:txBody>
          <a:bodyPr/>
          <a:lstStyle/>
          <a:p>
            <a:fld id="{C7CEDE7B-80E8-824C-96FB-22AC244589E2}" type="slidenum">
              <a:rPr lang="da-DK" smtClean="0"/>
              <a:t>13</a:t>
            </a:fld>
            <a:endParaRPr lang="da-DK"/>
          </a:p>
        </p:txBody>
      </p:sp>
    </p:spTree>
    <p:extLst>
      <p:ext uri="{BB962C8B-B14F-4D97-AF65-F5344CB8AC3E}">
        <p14:creationId xmlns:p14="http://schemas.microsoft.com/office/powerpoint/2010/main" val="228131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7CEDE7B-80E8-824C-96FB-22AC244589E2}" type="slidenum">
              <a:rPr lang="da-DK" smtClean="0"/>
              <a:t>16</a:t>
            </a:fld>
            <a:endParaRPr lang="da-DK"/>
          </a:p>
        </p:txBody>
      </p:sp>
    </p:spTree>
    <p:extLst>
      <p:ext uri="{BB962C8B-B14F-4D97-AF65-F5344CB8AC3E}">
        <p14:creationId xmlns:p14="http://schemas.microsoft.com/office/powerpoint/2010/main" val="157665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514350" indent="-514350">
              <a:buFont typeface="+mj-lt"/>
              <a:buAutoNum type="arabicPeriod" startAt="2"/>
            </a:pPr>
            <a:r>
              <a:rPr lang="da-DK" dirty="0"/>
              <a:t>Tal sammen om det økonomiske kredsløb – hvad er hovedtankerne heri?</a:t>
            </a:r>
          </a:p>
          <a:p>
            <a:r>
              <a:rPr lang="da-DK" sz="1200" dirty="0">
                <a:solidFill>
                  <a:srgbClr val="000000"/>
                </a:solidFill>
                <a:latin typeface="Arial" panose="020B0604020202020204" pitchFamily="34" charset="0"/>
              </a:rPr>
              <a:t>Forklar de 5 dele af det økonomiske kredsløb – hvilken rolle har de i det økonomiske kredsløb?</a:t>
            </a:r>
          </a:p>
          <a:p>
            <a:endParaRPr lang="da-DK" dirty="0"/>
          </a:p>
        </p:txBody>
      </p:sp>
      <p:sp>
        <p:nvSpPr>
          <p:cNvPr id="4" name="Pladsholder til slidenummer 3"/>
          <p:cNvSpPr>
            <a:spLocks noGrp="1"/>
          </p:cNvSpPr>
          <p:nvPr>
            <p:ph type="sldNum" sz="quarter" idx="5"/>
          </p:nvPr>
        </p:nvSpPr>
        <p:spPr/>
        <p:txBody>
          <a:bodyPr/>
          <a:lstStyle/>
          <a:p>
            <a:fld id="{C7CEDE7B-80E8-824C-96FB-22AC244589E2}" type="slidenum">
              <a:rPr lang="da-DK" smtClean="0"/>
              <a:t>18</a:t>
            </a:fld>
            <a:endParaRPr lang="da-DK"/>
          </a:p>
        </p:txBody>
      </p:sp>
    </p:spTree>
    <p:extLst>
      <p:ext uri="{BB962C8B-B14F-4D97-AF65-F5344CB8AC3E}">
        <p14:creationId xmlns:p14="http://schemas.microsoft.com/office/powerpoint/2010/main" val="5975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7CEDE7B-80E8-824C-96FB-22AC244589E2}" type="slidenum">
              <a:rPr lang="da-DK" smtClean="0"/>
              <a:t>19</a:t>
            </a:fld>
            <a:endParaRPr lang="da-DK"/>
          </a:p>
        </p:txBody>
      </p:sp>
    </p:spTree>
    <p:extLst>
      <p:ext uri="{BB962C8B-B14F-4D97-AF65-F5344CB8AC3E}">
        <p14:creationId xmlns:p14="http://schemas.microsoft.com/office/powerpoint/2010/main" val="3791691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P2 – det indenlandske udbud falder til P2 – fordi forbrugerne hellere vil købe varer til verdensmarkedsprisen. Dvs. de vil hellere sælge mindre til den nye pris. Resten af den indenlandske efterspørgsel bliver dækket af import af varer fra udlandet.</a:t>
            </a:r>
          </a:p>
          <a:p>
            <a:r>
              <a:rPr lang="da-DK" dirty="0"/>
              <a:t>P3- tolden gør, at indenlandske virksomheder vil udbyde flere varer, fordi de kan tillade sig at tage mere for varen og dermed dække indenrigsmarkedets efterspørgsel mere end før. Der importeres altså mindre fordi der er mindre efterspørgsel der skal dækkes. </a:t>
            </a:r>
          </a:p>
        </p:txBody>
      </p:sp>
      <p:sp>
        <p:nvSpPr>
          <p:cNvPr id="4" name="Pladsholder til slidenummer 3"/>
          <p:cNvSpPr>
            <a:spLocks noGrp="1"/>
          </p:cNvSpPr>
          <p:nvPr>
            <p:ph type="sldNum" sz="quarter" idx="5"/>
          </p:nvPr>
        </p:nvSpPr>
        <p:spPr/>
        <p:txBody>
          <a:bodyPr/>
          <a:lstStyle/>
          <a:p>
            <a:fld id="{C7CEDE7B-80E8-824C-96FB-22AC244589E2}" type="slidenum">
              <a:rPr lang="da-DK" smtClean="0"/>
              <a:t>26</a:t>
            </a:fld>
            <a:endParaRPr lang="da-DK"/>
          </a:p>
        </p:txBody>
      </p:sp>
    </p:spTree>
    <p:extLst>
      <p:ext uri="{BB962C8B-B14F-4D97-AF65-F5344CB8AC3E}">
        <p14:creationId xmlns:p14="http://schemas.microsoft.com/office/powerpoint/2010/main" val="1302642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Fordele og ulemper – hvad tænker I?</a:t>
            </a:r>
          </a:p>
        </p:txBody>
      </p:sp>
      <p:sp>
        <p:nvSpPr>
          <p:cNvPr id="4" name="Pladsholder til slidenummer 3"/>
          <p:cNvSpPr>
            <a:spLocks noGrp="1"/>
          </p:cNvSpPr>
          <p:nvPr>
            <p:ph type="sldNum" sz="quarter" idx="5"/>
          </p:nvPr>
        </p:nvSpPr>
        <p:spPr/>
        <p:txBody>
          <a:bodyPr/>
          <a:lstStyle/>
          <a:p>
            <a:fld id="{C7CEDE7B-80E8-824C-96FB-22AC244589E2}" type="slidenum">
              <a:rPr lang="da-DK" smtClean="0"/>
              <a:t>28</a:t>
            </a:fld>
            <a:endParaRPr lang="da-DK"/>
          </a:p>
        </p:txBody>
      </p:sp>
    </p:spTree>
    <p:extLst>
      <p:ext uri="{BB962C8B-B14F-4D97-AF65-F5344CB8AC3E}">
        <p14:creationId xmlns:p14="http://schemas.microsoft.com/office/powerpoint/2010/main" val="2453297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42950" lvl="1" indent="-285750">
              <a:buFont typeface="Arial" panose="020B0604020202020204" pitchFamily="34" charset="0"/>
              <a:buChar char="•"/>
              <a:tabLst>
                <a:tab pos="914400" algn="l"/>
              </a:tabLst>
            </a:pPr>
            <a:r>
              <a:rPr lang="da-DK" sz="1200" b="1" kern="100" dirty="0">
                <a:effectLst/>
                <a:latin typeface="Aptos" panose="020B0004020202020204" pitchFamily="34" charset="0"/>
                <a:ea typeface="Aptos" panose="020B0004020202020204" pitchFamily="34" charset="0"/>
                <a:cs typeface="Times New Roman" panose="02020603050405020304" pitchFamily="18" charset="0"/>
              </a:rPr>
              <a:t>Betalingsbalancen</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da-DK" sz="1200" kern="100" dirty="0">
                <a:effectLst/>
                <a:latin typeface="Aptos" panose="020B0004020202020204" pitchFamily="34" charset="0"/>
                <a:ea typeface="Aptos" panose="020B0004020202020204" pitchFamily="34" charset="0"/>
                <a:cs typeface="Times New Roman" panose="02020603050405020304" pitchFamily="18" charset="0"/>
              </a:rPr>
              <a:t>Landets samlede indtægter og udgifter over for udlandet</a:t>
            </a:r>
          </a:p>
          <a:p>
            <a:pPr marL="742950" lvl="1" indent="-285750">
              <a:buFont typeface="Arial" panose="020B0604020202020204" pitchFamily="34" charset="0"/>
              <a:buChar char="•"/>
              <a:tabLst>
                <a:tab pos="914400" algn="l"/>
              </a:tabLst>
            </a:pPr>
            <a:r>
              <a:rPr lang="da-DK" sz="1200" b="1" kern="100" dirty="0">
                <a:effectLst/>
                <a:latin typeface="Aptos" panose="020B0004020202020204" pitchFamily="34" charset="0"/>
                <a:ea typeface="Aptos" panose="020B0004020202020204" pitchFamily="34" charset="0"/>
                <a:cs typeface="Times New Roman" panose="02020603050405020304" pitchFamily="18" charset="0"/>
              </a:rPr>
              <a:t>De løbende poster</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da-DK" sz="1200" kern="100" dirty="0">
                <a:effectLst/>
                <a:latin typeface="Aptos" panose="020B0004020202020204" pitchFamily="34" charset="0"/>
                <a:ea typeface="Aptos" panose="020B0004020202020204" pitchFamily="34" charset="0"/>
                <a:cs typeface="Times New Roman" panose="02020603050405020304" pitchFamily="18" charset="0"/>
              </a:rPr>
              <a:t>Det vi tænker som betalingsbalancen: indtægter og udgifter ved varehandel, tjenester og renter til/fra udlandet. </a:t>
            </a:r>
          </a:p>
          <a:p>
            <a:pPr marL="914400">
              <a:buNone/>
            </a:pPr>
            <a:r>
              <a:rPr lang="da-DK"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742950" lvl="1" indent="-285750">
              <a:buFont typeface="Arial" panose="020B0604020202020204" pitchFamily="34" charset="0"/>
              <a:buChar char="•"/>
              <a:tabLst>
                <a:tab pos="914400" algn="l"/>
              </a:tabLst>
            </a:pPr>
            <a:r>
              <a:rPr lang="da-DK" sz="1200" b="1" kern="100" dirty="0">
                <a:effectLst/>
                <a:latin typeface="Aptos" panose="020B0004020202020204" pitchFamily="34" charset="0"/>
                <a:ea typeface="Aptos" panose="020B0004020202020204" pitchFamily="34" charset="0"/>
                <a:cs typeface="Times New Roman" panose="02020603050405020304" pitchFamily="18" charset="0"/>
              </a:rPr>
              <a:t>Kapitalposterne</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da-DK" sz="1200" kern="100" dirty="0">
                <a:effectLst/>
                <a:latin typeface="Aptos" panose="020B0004020202020204" pitchFamily="34" charset="0"/>
                <a:ea typeface="Aptos" panose="020B0004020202020204" pitchFamily="34" charset="0"/>
                <a:cs typeface="Times New Roman" panose="02020603050405020304" pitchFamily="18" charset="0"/>
              </a:rPr>
              <a:t>lån til eller fra udlandet - alt efter om der er underskud eller overskud på de løbende poster samt handel med værdipapirer og direkte investeringer på tværs af landegrænserne.</a:t>
            </a:r>
          </a:p>
          <a:p>
            <a:pPr marL="742950" lvl="1" indent="-285750">
              <a:buFont typeface="Arial" panose="020B0604020202020204" pitchFamily="34" charset="0"/>
              <a:buChar char="•"/>
              <a:tabLst>
                <a:tab pos="914400" algn="l"/>
              </a:tabLst>
            </a:pPr>
            <a:r>
              <a:rPr lang="da-DK" sz="1200" b="1" kern="100" dirty="0">
                <a:effectLst/>
                <a:latin typeface="Aptos" panose="020B0004020202020204" pitchFamily="34" charset="0"/>
                <a:ea typeface="Aptos" panose="020B0004020202020204" pitchFamily="34" charset="0"/>
                <a:cs typeface="Times New Roman" panose="02020603050405020304" pitchFamily="18" charset="0"/>
              </a:rPr>
              <a:t>Handelsbalancen</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da-DK" sz="1200" kern="100" dirty="0">
                <a:effectLst/>
                <a:latin typeface="Aptos" panose="020B0004020202020204" pitchFamily="34" charset="0"/>
                <a:ea typeface="Aptos" panose="020B0004020202020204" pitchFamily="34" charset="0"/>
                <a:cs typeface="Times New Roman" panose="02020603050405020304" pitchFamily="18" charset="0"/>
              </a:rPr>
              <a:t>Den samlede handel med varer</a:t>
            </a:r>
          </a:p>
          <a:p>
            <a:pPr marL="742950" lvl="1" indent="-285750">
              <a:buFont typeface="Arial" panose="020B0604020202020204" pitchFamily="34" charset="0"/>
              <a:buChar char="•"/>
              <a:tabLst>
                <a:tab pos="914400" algn="l"/>
              </a:tabLst>
            </a:pPr>
            <a:r>
              <a:rPr lang="da-DK" sz="1200" b="1" kern="100" dirty="0">
                <a:effectLst/>
                <a:latin typeface="Aptos" panose="020B0004020202020204" pitchFamily="34" charset="0"/>
                <a:ea typeface="Aptos" panose="020B0004020202020204" pitchFamily="34" charset="0"/>
                <a:cs typeface="Times New Roman" panose="02020603050405020304" pitchFamily="18" charset="0"/>
              </a:rPr>
              <a:t>Tjenestebalancen</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da-DK" sz="1200" kern="100" dirty="0">
                <a:effectLst/>
                <a:latin typeface="Aptos" panose="020B0004020202020204" pitchFamily="34" charset="0"/>
                <a:ea typeface="Aptos" panose="020B0004020202020204" pitchFamily="34" charset="0"/>
                <a:cs typeface="Times New Roman" panose="02020603050405020304" pitchFamily="18" charset="0"/>
              </a:rPr>
              <a:t>Den samlede handel med tjenester</a:t>
            </a:r>
          </a:p>
          <a:p>
            <a:pPr marL="742950" lvl="1" indent="-285750">
              <a:buFont typeface="Arial" panose="020B0604020202020204" pitchFamily="34" charset="0"/>
              <a:buChar char="•"/>
              <a:tabLst>
                <a:tab pos="914400" algn="l"/>
              </a:tabLst>
            </a:pPr>
            <a:r>
              <a:rPr lang="da-DK" sz="1200" b="1" kern="100" dirty="0">
                <a:effectLst/>
                <a:latin typeface="Aptos" panose="020B0004020202020204" pitchFamily="34" charset="0"/>
                <a:ea typeface="Aptos" panose="020B0004020202020204" pitchFamily="34" charset="0"/>
                <a:cs typeface="Times New Roman" panose="02020603050405020304" pitchFamily="18" charset="0"/>
              </a:rPr>
              <a:t>Rejsebalancen</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da-DK" sz="1200" kern="100" dirty="0">
                <a:effectLst/>
                <a:latin typeface="Aptos" panose="020B0004020202020204" pitchFamily="34" charset="0"/>
                <a:ea typeface="Aptos" panose="020B0004020202020204" pitchFamily="34" charset="0"/>
                <a:cs typeface="Times New Roman" panose="02020603050405020304" pitchFamily="18" charset="0"/>
              </a:rPr>
              <a:t>Den samlede handel med turisme</a:t>
            </a:r>
          </a:p>
          <a:p>
            <a:endParaRPr lang="da-DK" dirty="0"/>
          </a:p>
        </p:txBody>
      </p:sp>
      <p:sp>
        <p:nvSpPr>
          <p:cNvPr id="4" name="Pladsholder til slidenummer 3"/>
          <p:cNvSpPr>
            <a:spLocks noGrp="1"/>
          </p:cNvSpPr>
          <p:nvPr>
            <p:ph type="sldNum" sz="quarter" idx="5"/>
          </p:nvPr>
        </p:nvSpPr>
        <p:spPr/>
        <p:txBody>
          <a:bodyPr/>
          <a:lstStyle/>
          <a:p>
            <a:fld id="{C7CEDE7B-80E8-824C-96FB-22AC244589E2}" type="slidenum">
              <a:rPr lang="da-DK" smtClean="0"/>
              <a:t>41</a:t>
            </a:fld>
            <a:endParaRPr lang="da-DK"/>
          </a:p>
        </p:txBody>
      </p:sp>
    </p:spTree>
    <p:extLst>
      <p:ext uri="{BB962C8B-B14F-4D97-AF65-F5344CB8AC3E}">
        <p14:creationId xmlns:p14="http://schemas.microsoft.com/office/powerpoint/2010/main" val="897725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 ved vi indtil nu??</a:t>
            </a:r>
          </a:p>
        </p:txBody>
      </p:sp>
      <p:sp>
        <p:nvSpPr>
          <p:cNvPr id="4" name="Pladsholder til slidenummer 3"/>
          <p:cNvSpPr>
            <a:spLocks noGrp="1"/>
          </p:cNvSpPr>
          <p:nvPr>
            <p:ph type="sldNum" sz="quarter" idx="5"/>
          </p:nvPr>
        </p:nvSpPr>
        <p:spPr/>
        <p:txBody>
          <a:bodyPr/>
          <a:lstStyle/>
          <a:p>
            <a:fld id="{C7CEDE7B-80E8-824C-96FB-22AC244589E2}" type="slidenum">
              <a:rPr lang="da-DK" smtClean="0"/>
              <a:t>45</a:t>
            </a:fld>
            <a:endParaRPr lang="da-DK"/>
          </a:p>
        </p:txBody>
      </p:sp>
    </p:spTree>
    <p:extLst>
      <p:ext uri="{BB962C8B-B14F-4D97-AF65-F5344CB8AC3E}">
        <p14:creationId xmlns:p14="http://schemas.microsoft.com/office/powerpoint/2010/main" val="1774150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89149-1E05-51F0-732C-FE84EB067030}"/>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864AB73-817A-DEC4-9CFE-7D02347607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E776C1C-860C-8AD3-44D1-F8F1A5F47523}"/>
              </a:ext>
            </a:extLst>
          </p:cNvPr>
          <p:cNvSpPr>
            <a:spLocks noGrp="1"/>
          </p:cNvSpPr>
          <p:nvPr>
            <p:ph type="dt" sz="half" idx="10"/>
          </p:nvPr>
        </p:nvSpPr>
        <p:spPr/>
        <p:txBody>
          <a:bodyPr/>
          <a:lstStyle/>
          <a:p>
            <a:fld id="{96B541CF-FE26-424D-B5CB-F68EEBCC5EB7}" type="datetimeFigureOut">
              <a:rPr lang="da-DK" smtClean="0"/>
              <a:t>11.05.2025</a:t>
            </a:fld>
            <a:endParaRPr lang="da-DK"/>
          </a:p>
        </p:txBody>
      </p:sp>
      <p:sp>
        <p:nvSpPr>
          <p:cNvPr id="5" name="Pladsholder til sidefod 4">
            <a:extLst>
              <a:ext uri="{FF2B5EF4-FFF2-40B4-BE49-F238E27FC236}">
                <a16:creationId xmlns:a16="http://schemas.microsoft.com/office/drawing/2014/main" id="{163EE59E-16EC-21CB-D196-DD140D17B1E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75EFC22-8C03-F182-4CCD-1B8ABD7E8212}"/>
              </a:ext>
            </a:extLst>
          </p:cNvPr>
          <p:cNvSpPr>
            <a:spLocks noGrp="1"/>
          </p:cNvSpPr>
          <p:nvPr>
            <p:ph type="sldNum" sz="quarter" idx="12"/>
          </p:nvPr>
        </p:nvSpPr>
        <p:spPr/>
        <p:txBody>
          <a:bodyPr/>
          <a:lstStyle/>
          <a:p>
            <a:fld id="{F5413010-3D0F-C447-9D50-63B45221440C}" type="slidenum">
              <a:rPr lang="da-DK" smtClean="0"/>
              <a:t>‹nr.›</a:t>
            </a:fld>
            <a:endParaRPr lang="da-DK"/>
          </a:p>
        </p:txBody>
      </p:sp>
    </p:spTree>
    <p:extLst>
      <p:ext uri="{BB962C8B-B14F-4D97-AF65-F5344CB8AC3E}">
        <p14:creationId xmlns:p14="http://schemas.microsoft.com/office/powerpoint/2010/main" val="115797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5B980-7A3D-ECC2-059C-0F7C064E0E5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A18AA59-A4B9-4EF4-D040-6DE6C7973F9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6710126-C190-5F9F-C63E-DFC888CC4971}"/>
              </a:ext>
            </a:extLst>
          </p:cNvPr>
          <p:cNvSpPr>
            <a:spLocks noGrp="1"/>
          </p:cNvSpPr>
          <p:nvPr>
            <p:ph type="dt" sz="half" idx="10"/>
          </p:nvPr>
        </p:nvSpPr>
        <p:spPr/>
        <p:txBody>
          <a:bodyPr/>
          <a:lstStyle/>
          <a:p>
            <a:fld id="{96B541CF-FE26-424D-B5CB-F68EEBCC5EB7}" type="datetimeFigureOut">
              <a:rPr lang="da-DK" smtClean="0"/>
              <a:t>11.05.2025</a:t>
            </a:fld>
            <a:endParaRPr lang="da-DK"/>
          </a:p>
        </p:txBody>
      </p:sp>
      <p:sp>
        <p:nvSpPr>
          <p:cNvPr id="5" name="Pladsholder til sidefod 4">
            <a:extLst>
              <a:ext uri="{FF2B5EF4-FFF2-40B4-BE49-F238E27FC236}">
                <a16:creationId xmlns:a16="http://schemas.microsoft.com/office/drawing/2014/main" id="{427F49A7-9771-9A06-61D8-E955BE3EE7A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8E24CA5-05AC-9DD2-E779-DB509F57EDDD}"/>
              </a:ext>
            </a:extLst>
          </p:cNvPr>
          <p:cNvSpPr>
            <a:spLocks noGrp="1"/>
          </p:cNvSpPr>
          <p:nvPr>
            <p:ph type="sldNum" sz="quarter" idx="12"/>
          </p:nvPr>
        </p:nvSpPr>
        <p:spPr/>
        <p:txBody>
          <a:bodyPr/>
          <a:lstStyle/>
          <a:p>
            <a:fld id="{F5413010-3D0F-C447-9D50-63B45221440C}" type="slidenum">
              <a:rPr lang="da-DK" smtClean="0"/>
              <a:t>‹nr.›</a:t>
            </a:fld>
            <a:endParaRPr lang="da-DK"/>
          </a:p>
        </p:txBody>
      </p:sp>
    </p:spTree>
    <p:extLst>
      <p:ext uri="{BB962C8B-B14F-4D97-AF65-F5344CB8AC3E}">
        <p14:creationId xmlns:p14="http://schemas.microsoft.com/office/powerpoint/2010/main" val="111036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67E4A75-5EEF-AC9F-6C57-F0CF1A7BCEC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A22C15A-FB46-8A7A-2586-C307558C91CD}"/>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182CD8B-D326-F2CF-0444-E34DB6F8C6F1}"/>
              </a:ext>
            </a:extLst>
          </p:cNvPr>
          <p:cNvSpPr>
            <a:spLocks noGrp="1"/>
          </p:cNvSpPr>
          <p:nvPr>
            <p:ph type="dt" sz="half" idx="10"/>
          </p:nvPr>
        </p:nvSpPr>
        <p:spPr/>
        <p:txBody>
          <a:bodyPr/>
          <a:lstStyle/>
          <a:p>
            <a:fld id="{96B541CF-FE26-424D-B5CB-F68EEBCC5EB7}" type="datetimeFigureOut">
              <a:rPr lang="da-DK" smtClean="0"/>
              <a:t>11.05.2025</a:t>
            </a:fld>
            <a:endParaRPr lang="da-DK"/>
          </a:p>
        </p:txBody>
      </p:sp>
      <p:sp>
        <p:nvSpPr>
          <p:cNvPr id="5" name="Pladsholder til sidefod 4">
            <a:extLst>
              <a:ext uri="{FF2B5EF4-FFF2-40B4-BE49-F238E27FC236}">
                <a16:creationId xmlns:a16="http://schemas.microsoft.com/office/drawing/2014/main" id="{E149E4DC-D34B-5F8E-0A2F-9D0B412E7C1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6DE9643-7C45-22E1-52B3-A5F8E1213F6F}"/>
              </a:ext>
            </a:extLst>
          </p:cNvPr>
          <p:cNvSpPr>
            <a:spLocks noGrp="1"/>
          </p:cNvSpPr>
          <p:nvPr>
            <p:ph type="sldNum" sz="quarter" idx="12"/>
          </p:nvPr>
        </p:nvSpPr>
        <p:spPr/>
        <p:txBody>
          <a:bodyPr/>
          <a:lstStyle/>
          <a:p>
            <a:fld id="{F5413010-3D0F-C447-9D50-63B45221440C}" type="slidenum">
              <a:rPr lang="da-DK" smtClean="0"/>
              <a:t>‹nr.›</a:t>
            </a:fld>
            <a:endParaRPr lang="da-DK"/>
          </a:p>
        </p:txBody>
      </p:sp>
    </p:spTree>
    <p:extLst>
      <p:ext uri="{BB962C8B-B14F-4D97-AF65-F5344CB8AC3E}">
        <p14:creationId xmlns:p14="http://schemas.microsoft.com/office/powerpoint/2010/main" val="272730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D7DA6-64F2-A03E-9D88-F3601FD5DC0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6DA2097-15A9-D9C3-8765-5E0C2E7F312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C81BA6B-3955-D362-B91F-85A2A26C8380}"/>
              </a:ext>
            </a:extLst>
          </p:cNvPr>
          <p:cNvSpPr>
            <a:spLocks noGrp="1"/>
          </p:cNvSpPr>
          <p:nvPr>
            <p:ph type="dt" sz="half" idx="10"/>
          </p:nvPr>
        </p:nvSpPr>
        <p:spPr/>
        <p:txBody>
          <a:bodyPr/>
          <a:lstStyle/>
          <a:p>
            <a:fld id="{96B541CF-FE26-424D-B5CB-F68EEBCC5EB7}" type="datetimeFigureOut">
              <a:rPr lang="da-DK" smtClean="0"/>
              <a:t>11.05.2025</a:t>
            </a:fld>
            <a:endParaRPr lang="da-DK"/>
          </a:p>
        </p:txBody>
      </p:sp>
      <p:sp>
        <p:nvSpPr>
          <p:cNvPr id="5" name="Pladsholder til sidefod 4">
            <a:extLst>
              <a:ext uri="{FF2B5EF4-FFF2-40B4-BE49-F238E27FC236}">
                <a16:creationId xmlns:a16="http://schemas.microsoft.com/office/drawing/2014/main" id="{8CC1D7BA-7188-88E5-8629-8030DB9FCBB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8E2A98E-6665-6FD6-A62A-5D31CC655542}"/>
              </a:ext>
            </a:extLst>
          </p:cNvPr>
          <p:cNvSpPr>
            <a:spLocks noGrp="1"/>
          </p:cNvSpPr>
          <p:nvPr>
            <p:ph type="sldNum" sz="quarter" idx="12"/>
          </p:nvPr>
        </p:nvSpPr>
        <p:spPr/>
        <p:txBody>
          <a:bodyPr/>
          <a:lstStyle/>
          <a:p>
            <a:fld id="{F5413010-3D0F-C447-9D50-63B45221440C}" type="slidenum">
              <a:rPr lang="da-DK" smtClean="0"/>
              <a:t>‹nr.›</a:t>
            </a:fld>
            <a:endParaRPr lang="da-DK"/>
          </a:p>
        </p:txBody>
      </p:sp>
    </p:spTree>
    <p:extLst>
      <p:ext uri="{BB962C8B-B14F-4D97-AF65-F5344CB8AC3E}">
        <p14:creationId xmlns:p14="http://schemas.microsoft.com/office/powerpoint/2010/main" val="155119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8A284-6707-4DD3-D69D-C9FBE4503E9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853054F-D17D-E626-E0E2-B1DF5C2992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0171FFD-B5C0-E81D-08E5-1C5CC5B7649F}"/>
              </a:ext>
            </a:extLst>
          </p:cNvPr>
          <p:cNvSpPr>
            <a:spLocks noGrp="1"/>
          </p:cNvSpPr>
          <p:nvPr>
            <p:ph type="dt" sz="half" idx="10"/>
          </p:nvPr>
        </p:nvSpPr>
        <p:spPr/>
        <p:txBody>
          <a:bodyPr/>
          <a:lstStyle/>
          <a:p>
            <a:fld id="{96B541CF-FE26-424D-B5CB-F68EEBCC5EB7}" type="datetimeFigureOut">
              <a:rPr lang="da-DK" smtClean="0"/>
              <a:t>11.05.2025</a:t>
            </a:fld>
            <a:endParaRPr lang="da-DK"/>
          </a:p>
        </p:txBody>
      </p:sp>
      <p:sp>
        <p:nvSpPr>
          <p:cNvPr id="5" name="Pladsholder til sidefod 4">
            <a:extLst>
              <a:ext uri="{FF2B5EF4-FFF2-40B4-BE49-F238E27FC236}">
                <a16:creationId xmlns:a16="http://schemas.microsoft.com/office/drawing/2014/main" id="{1C6CC4B5-ED29-DB61-9604-AA3F8F574A6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6A34F62-0AE9-1688-0497-2B12F4AA569B}"/>
              </a:ext>
            </a:extLst>
          </p:cNvPr>
          <p:cNvSpPr>
            <a:spLocks noGrp="1"/>
          </p:cNvSpPr>
          <p:nvPr>
            <p:ph type="sldNum" sz="quarter" idx="12"/>
          </p:nvPr>
        </p:nvSpPr>
        <p:spPr/>
        <p:txBody>
          <a:bodyPr/>
          <a:lstStyle/>
          <a:p>
            <a:fld id="{F5413010-3D0F-C447-9D50-63B45221440C}" type="slidenum">
              <a:rPr lang="da-DK" smtClean="0"/>
              <a:t>‹nr.›</a:t>
            </a:fld>
            <a:endParaRPr lang="da-DK"/>
          </a:p>
        </p:txBody>
      </p:sp>
    </p:spTree>
    <p:extLst>
      <p:ext uri="{BB962C8B-B14F-4D97-AF65-F5344CB8AC3E}">
        <p14:creationId xmlns:p14="http://schemas.microsoft.com/office/powerpoint/2010/main" val="308054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AFE0B-85A4-B2B4-9C6E-0CB908002A0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7F46ECE-1EC9-83D2-F909-595AD818F2C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C1127EF8-5AA3-02F3-086D-309127285A7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2450FC20-8C6B-F5B2-784F-ADA973F56170}"/>
              </a:ext>
            </a:extLst>
          </p:cNvPr>
          <p:cNvSpPr>
            <a:spLocks noGrp="1"/>
          </p:cNvSpPr>
          <p:nvPr>
            <p:ph type="dt" sz="half" idx="10"/>
          </p:nvPr>
        </p:nvSpPr>
        <p:spPr/>
        <p:txBody>
          <a:bodyPr/>
          <a:lstStyle/>
          <a:p>
            <a:fld id="{96B541CF-FE26-424D-B5CB-F68EEBCC5EB7}" type="datetimeFigureOut">
              <a:rPr lang="da-DK" smtClean="0"/>
              <a:t>11.05.2025</a:t>
            </a:fld>
            <a:endParaRPr lang="da-DK"/>
          </a:p>
        </p:txBody>
      </p:sp>
      <p:sp>
        <p:nvSpPr>
          <p:cNvPr id="6" name="Pladsholder til sidefod 5">
            <a:extLst>
              <a:ext uri="{FF2B5EF4-FFF2-40B4-BE49-F238E27FC236}">
                <a16:creationId xmlns:a16="http://schemas.microsoft.com/office/drawing/2014/main" id="{BD94241D-03DC-829F-241A-454E73DCF45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A6A0809-3E1C-609F-796A-C1151CBE8EC1}"/>
              </a:ext>
            </a:extLst>
          </p:cNvPr>
          <p:cNvSpPr>
            <a:spLocks noGrp="1"/>
          </p:cNvSpPr>
          <p:nvPr>
            <p:ph type="sldNum" sz="quarter" idx="12"/>
          </p:nvPr>
        </p:nvSpPr>
        <p:spPr/>
        <p:txBody>
          <a:bodyPr/>
          <a:lstStyle/>
          <a:p>
            <a:fld id="{F5413010-3D0F-C447-9D50-63B45221440C}" type="slidenum">
              <a:rPr lang="da-DK" smtClean="0"/>
              <a:t>‹nr.›</a:t>
            </a:fld>
            <a:endParaRPr lang="da-DK"/>
          </a:p>
        </p:txBody>
      </p:sp>
    </p:spTree>
    <p:extLst>
      <p:ext uri="{BB962C8B-B14F-4D97-AF65-F5344CB8AC3E}">
        <p14:creationId xmlns:p14="http://schemas.microsoft.com/office/powerpoint/2010/main" val="223664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2BB82-9E9C-E131-E2D8-48D29695293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33D3592-BD29-E379-64CE-B019FC44FF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7E05AB5-8A99-CE71-2986-629A2A38499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0B21913E-CD6E-6F5E-D4AA-44AF77E143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E0AA74D-250D-9F4A-CABC-5D32908A06F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E32B62E-55FD-A38B-F11F-F79B68FC1CA9}"/>
              </a:ext>
            </a:extLst>
          </p:cNvPr>
          <p:cNvSpPr>
            <a:spLocks noGrp="1"/>
          </p:cNvSpPr>
          <p:nvPr>
            <p:ph type="dt" sz="half" idx="10"/>
          </p:nvPr>
        </p:nvSpPr>
        <p:spPr/>
        <p:txBody>
          <a:bodyPr/>
          <a:lstStyle/>
          <a:p>
            <a:fld id="{96B541CF-FE26-424D-B5CB-F68EEBCC5EB7}" type="datetimeFigureOut">
              <a:rPr lang="da-DK" smtClean="0"/>
              <a:t>11.05.2025</a:t>
            </a:fld>
            <a:endParaRPr lang="da-DK"/>
          </a:p>
        </p:txBody>
      </p:sp>
      <p:sp>
        <p:nvSpPr>
          <p:cNvPr id="8" name="Pladsholder til sidefod 7">
            <a:extLst>
              <a:ext uri="{FF2B5EF4-FFF2-40B4-BE49-F238E27FC236}">
                <a16:creationId xmlns:a16="http://schemas.microsoft.com/office/drawing/2014/main" id="{F15A2991-E9CA-7F2D-A7CE-AB383F86992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8984668-BA6D-7DD8-6539-EB48C18158E9}"/>
              </a:ext>
            </a:extLst>
          </p:cNvPr>
          <p:cNvSpPr>
            <a:spLocks noGrp="1"/>
          </p:cNvSpPr>
          <p:nvPr>
            <p:ph type="sldNum" sz="quarter" idx="12"/>
          </p:nvPr>
        </p:nvSpPr>
        <p:spPr/>
        <p:txBody>
          <a:bodyPr/>
          <a:lstStyle/>
          <a:p>
            <a:fld id="{F5413010-3D0F-C447-9D50-63B45221440C}" type="slidenum">
              <a:rPr lang="da-DK" smtClean="0"/>
              <a:t>‹nr.›</a:t>
            </a:fld>
            <a:endParaRPr lang="da-DK"/>
          </a:p>
        </p:txBody>
      </p:sp>
    </p:spTree>
    <p:extLst>
      <p:ext uri="{BB962C8B-B14F-4D97-AF65-F5344CB8AC3E}">
        <p14:creationId xmlns:p14="http://schemas.microsoft.com/office/powerpoint/2010/main" val="383740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EB308-9CF6-3198-AAD3-67639AFE7BD8}"/>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0D2EBAB-0006-7A75-C200-2F44C3512D2A}"/>
              </a:ext>
            </a:extLst>
          </p:cNvPr>
          <p:cNvSpPr>
            <a:spLocks noGrp="1"/>
          </p:cNvSpPr>
          <p:nvPr>
            <p:ph type="dt" sz="half" idx="10"/>
          </p:nvPr>
        </p:nvSpPr>
        <p:spPr/>
        <p:txBody>
          <a:bodyPr/>
          <a:lstStyle/>
          <a:p>
            <a:fld id="{96B541CF-FE26-424D-B5CB-F68EEBCC5EB7}" type="datetimeFigureOut">
              <a:rPr lang="da-DK" smtClean="0"/>
              <a:t>11.05.2025</a:t>
            </a:fld>
            <a:endParaRPr lang="da-DK"/>
          </a:p>
        </p:txBody>
      </p:sp>
      <p:sp>
        <p:nvSpPr>
          <p:cNvPr id="4" name="Pladsholder til sidefod 3">
            <a:extLst>
              <a:ext uri="{FF2B5EF4-FFF2-40B4-BE49-F238E27FC236}">
                <a16:creationId xmlns:a16="http://schemas.microsoft.com/office/drawing/2014/main" id="{B68EB7A1-F155-567F-759A-7CBB3E046CF4}"/>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3E0BA5E-E5FF-2806-9CC3-B7D4C996A082}"/>
              </a:ext>
            </a:extLst>
          </p:cNvPr>
          <p:cNvSpPr>
            <a:spLocks noGrp="1"/>
          </p:cNvSpPr>
          <p:nvPr>
            <p:ph type="sldNum" sz="quarter" idx="12"/>
          </p:nvPr>
        </p:nvSpPr>
        <p:spPr/>
        <p:txBody>
          <a:bodyPr/>
          <a:lstStyle/>
          <a:p>
            <a:fld id="{F5413010-3D0F-C447-9D50-63B45221440C}" type="slidenum">
              <a:rPr lang="da-DK" smtClean="0"/>
              <a:t>‹nr.›</a:t>
            </a:fld>
            <a:endParaRPr lang="da-DK"/>
          </a:p>
        </p:txBody>
      </p:sp>
    </p:spTree>
    <p:extLst>
      <p:ext uri="{BB962C8B-B14F-4D97-AF65-F5344CB8AC3E}">
        <p14:creationId xmlns:p14="http://schemas.microsoft.com/office/powerpoint/2010/main" val="87750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609C4C4-631E-1215-41C6-D3147C8EDCEB}"/>
              </a:ext>
            </a:extLst>
          </p:cNvPr>
          <p:cNvSpPr>
            <a:spLocks noGrp="1"/>
          </p:cNvSpPr>
          <p:nvPr>
            <p:ph type="dt" sz="half" idx="10"/>
          </p:nvPr>
        </p:nvSpPr>
        <p:spPr/>
        <p:txBody>
          <a:bodyPr/>
          <a:lstStyle/>
          <a:p>
            <a:fld id="{96B541CF-FE26-424D-B5CB-F68EEBCC5EB7}" type="datetimeFigureOut">
              <a:rPr lang="da-DK" smtClean="0"/>
              <a:t>11.05.2025</a:t>
            </a:fld>
            <a:endParaRPr lang="da-DK"/>
          </a:p>
        </p:txBody>
      </p:sp>
      <p:sp>
        <p:nvSpPr>
          <p:cNvPr id="3" name="Pladsholder til sidefod 2">
            <a:extLst>
              <a:ext uri="{FF2B5EF4-FFF2-40B4-BE49-F238E27FC236}">
                <a16:creationId xmlns:a16="http://schemas.microsoft.com/office/drawing/2014/main" id="{FD37CD0A-F5B6-3CC7-0E5A-B45CFB7E2FB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701A56C-04A7-56F7-FE87-F22869B2B55C}"/>
              </a:ext>
            </a:extLst>
          </p:cNvPr>
          <p:cNvSpPr>
            <a:spLocks noGrp="1"/>
          </p:cNvSpPr>
          <p:nvPr>
            <p:ph type="sldNum" sz="quarter" idx="12"/>
          </p:nvPr>
        </p:nvSpPr>
        <p:spPr/>
        <p:txBody>
          <a:bodyPr/>
          <a:lstStyle/>
          <a:p>
            <a:fld id="{F5413010-3D0F-C447-9D50-63B45221440C}" type="slidenum">
              <a:rPr lang="da-DK" smtClean="0"/>
              <a:t>‹nr.›</a:t>
            </a:fld>
            <a:endParaRPr lang="da-DK"/>
          </a:p>
        </p:txBody>
      </p:sp>
    </p:spTree>
    <p:extLst>
      <p:ext uri="{BB962C8B-B14F-4D97-AF65-F5344CB8AC3E}">
        <p14:creationId xmlns:p14="http://schemas.microsoft.com/office/powerpoint/2010/main" val="342350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75E33-0AE6-5635-C723-15E0B00EF44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08ACFCA-AE2E-037B-334D-3604577B60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09B2B01-2A1B-DAF0-6005-E6CE6ED15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EBF0F14-3E82-1DB9-4119-8B4C120B28EF}"/>
              </a:ext>
            </a:extLst>
          </p:cNvPr>
          <p:cNvSpPr>
            <a:spLocks noGrp="1"/>
          </p:cNvSpPr>
          <p:nvPr>
            <p:ph type="dt" sz="half" idx="10"/>
          </p:nvPr>
        </p:nvSpPr>
        <p:spPr/>
        <p:txBody>
          <a:bodyPr/>
          <a:lstStyle/>
          <a:p>
            <a:fld id="{96B541CF-FE26-424D-B5CB-F68EEBCC5EB7}" type="datetimeFigureOut">
              <a:rPr lang="da-DK" smtClean="0"/>
              <a:t>11.05.2025</a:t>
            </a:fld>
            <a:endParaRPr lang="da-DK"/>
          </a:p>
        </p:txBody>
      </p:sp>
      <p:sp>
        <p:nvSpPr>
          <p:cNvPr id="6" name="Pladsholder til sidefod 5">
            <a:extLst>
              <a:ext uri="{FF2B5EF4-FFF2-40B4-BE49-F238E27FC236}">
                <a16:creationId xmlns:a16="http://schemas.microsoft.com/office/drawing/2014/main" id="{562B98EB-5C0D-291F-B90F-D71AAD44BDB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30F1C5B-91EB-E559-4075-9F207528826C}"/>
              </a:ext>
            </a:extLst>
          </p:cNvPr>
          <p:cNvSpPr>
            <a:spLocks noGrp="1"/>
          </p:cNvSpPr>
          <p:nvPr>
            <p:ph type="sldNum" sz="quarter" idx="12"/>
          </p:nvPr>
        </p:nvSpPr>
        <p:spPr/>
        <p:txBody>
          <a:bodyPr/>
          <a:lstStyle/>
          <a:p>
            <a:fld id="{F5413010-3D0F-C447-9D50-63B45221440C}" type="slidenum">
              <a:rPr lang="da-DK" smtClean="0"/>
              <a:t>‹nr.›</a:t>
            </a:fld>
            <a:endParaRPr lang="da-DK"/>
          </a:p>
        </p:txBody>
      </p:sp>
    </p:spTree>
    <p:extLst>
      <p:ext uri="{BB962C8B-B14F-4D97-AF65-F5344CB8AC3E}">
        <p14:creationId xmlns:p14="http://schemas.microsoft.com/office/powerpoint/2010/main" val="231640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9392E-A9E8-0E20-BB6C-8C8E8266407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EA3B8A7-AB43-A1EC-1F0A-7CE4F473E0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A60FCC6-7743-B504-6111-D45B01F76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FB90608-9A52-3D34-87D7-EB7D841CB0BE}"/>
              </a:ext>
            </a:extLst>
          </p:cNvPr>
          <p:cNvSpPr>
            <a:spLocks noGrp="1"/>
          </p:cNvSpPr>
          <p:nvPr>
            <p:ph type="dt" sz="half" idx="10"/>
          </p:nvPr>
        </p:nvSpPr>
        <p:spPr/>
        <p:txBody>
          <a:bodyPr/>
          <a:lstStyle/>
          <a:p>
            <a:fld id="{96B541CF-FE26-424D-B5CB-F68EEBCC5EB7}" type="datetimeFigureOut">
              <a:rPr lang="da-DK" smtClean="0"/>
              <a:t>11.05.2025</a:t>
            </a:fld>
            <a:endParaRPr lang="da-DK"/>
          </a:p>
        </p:txBody>
      </p:sp>
      <p:sp>
        <p:nvSpPr>
          <p:cNvPr id="6" name="Pladsholder til sidefod 5">
            <a:extLst>
              <a:ext uri="{FF2B5EF4-FFF2-40B4-BE49-F238E27FC236}">
                <a16:creationId xmlns:a16="http://schemas.microsoft.com/office/drawing/2014/main" id="{DC3101AF-0FEA-A847-7AF6-19A97166B84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BB9536C-3245-4019-0933-A0ADE63C6607}"/>
              </a:ext>
            </a:extLst>
          </p:cNvPr>
          <p:cNvSpPr>
            <a:spLocks noGrp="1"/>
          </p:cNvSpPr>
          <p:nvPr>
            <p:ph type="sldNum" sz="quarter" idx="12"/>
          </p:nvPr>
        </p:nvSpPr>
        <p:spPr/>
        <p:txBody>
          <a:bodyPr/>
          <a:lstStyle/>
          <a:p>
            <a:fld id="{F5413010-3D0F-C447-9D50-63B45221440C}" type="slidenum">
              <a:rPr lang="da-DK" smtClean="0"/>
              <a:t>‹nr.›</a:t>
            </a:fld>
            <a:endParaRPr lang="da-DK"/>
          </a:p>
        </p:txBody>
      </p:sp>
    </p:spTree>
    <p:extLst>
      <p:ext uri="{BB962C8B-B14F-4D97-AF65-F5344CB8AC3E}">
        <p14:creationId xmlns:p14="http://schemas.microsoft.com/office/powerpoint/2010/main" val="6439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EDBF25E-C469-2535-D6F6-F35E4065BC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CA50BB4-E1CA-4C39-A2C3-ABE0529948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35C4355-9930-A857-0582-A51D8E1CEC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B541CF-FE26-424D-B5CB-F68EEBCC5EB7}" type="datetimeFigureOut">
              <a:rPr lang="da-DK" smtClean="0"/>
              <a:t>11.05.2025</a:t>
            </a:fld>
            <a:endParaRPr lang="da-DK"/>
          </a:p>
        </p:txBody>
      </p:sp>
      <p:sp>
        <p:nvSpPr>
          <p:cNvPr id="5" name="Pladsholder til sidefod 4">
            <a:extLst>
              <a:ext uri="{FF2B5EF4-FFF2-40B4-BE49-F238E27FC236}">
                <a16:creationId xmlns:a16="http://schemas.microsoft.com/office/drawing/2014/main" id="{3274117A-D563-51C3-BEDA-F1A34D6F44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3F0F9B26-3007-2FCB-3479-47542A83E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413010-3D0F-C447-9D50-63B45221440C}" type="slidenum">
              <a:rPr lang="da-DK" smtClean="0"/>
              <a:t>‹nr.›</a:t>
            </a:fld>
            <a:endParaRPr lang="da-DK"/>
          </a:p>
        </p:txBody>
      </p:sp>
    </p:spTree>
    <p:extLst>
      <p:ext uri="{BB962C8B-B14F-4D97-AF65-F5344CB8AC3E}">
        <p14:creationId xmlns:p14="http://schemas.microsoft.com/office/powerpoint/2010/main" val="4227186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etodebogen.ibog.forlagetcolumbus.dk/?id=38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todebogen.ibog.forlagetcolumbus.dk/?id=392" TargetMode="External"/><Relationship Id="rId2" Type="http://schemas.openxmlformats.org/officeDocument/2006/relationships/hyperlink" Target="https://metodebogen.ibog.forlagetcolumbus.dk/?id=388#c136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hAuSgLUzYKc"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chatgpt.com/share/67c8bbfc-2314-800c-9b95-0ebe485344e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gIYaSEwoblY" TargetMode="External"/><Relationship Id="rId2" Type="http://schemas.openxmlformats.org/officeDocument/2006/relationships/hyperlink" Target="https://www.youtube.com/watch?v=yoZiTCz_wY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sociologinu.systime.dk/?id=290&amp;L=10"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sociologinu.systime.dk/?id=291&amp;L=10"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information.dk/indland/2018/09/politikerne-taler-konkurrenceevnen-svaert-ved-forbed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commission.europa.eu/about/role/law/areas-eu-action_e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eu.dk/da/temaer/fri-bevaegelighed-for-arbejdskraft-og-eus-sociale-dimension/arbejdskraftens-fri-bevaegelighed"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file:///lectio/280/lc/ext/DT72375379576/Uddrag%20fra%20artikel%20om%20prekariat.doc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detdanskearbejdsmarked.dk/udfordringer-for-den-danske-model/internationale-udfordringer/"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danskindustri.dk/di-business/arkiv/nyheder/2022/9/protektionismen-i-verdens-storste-okonomier-er-tidoblet-pa-ti-ar/"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93C26-0D33-A123-CDF7-38B16E7BB4B6}"/>
              </a:ext>
            </a:extLst>
          </p:cNvPr>
          <p:cNvSpPr>
            <a:spLocks noGrp="1"/>
          </p:cNvSpPr>
          <p:nvPr>
            <p:ph type="ctrTitle"/>
          </p:nvPr>
        </p:nvSpPr>
        <p:spPr/>
        <p:txBody>
          <a:bodyPr/>
          <a:lstStyle/>
          <a:p>
            <a:r>
              <a:rPr lang="da-DK" dirty="0"/>
              <a:t>Økonomi-forløb: Dansk økonomi i den store verden</a:t>
            </a:r>
          </a:p>
        </p:txBody>
      </p:sp>
      <p:sp>
        <p:nvSpPr>
          <p:cNvPr id="3" name="Undertitel 2">
            <a:extLst>
              <a:ext uri="{FF2B5EF4-FFF2-40B4-BE49-F238E27FC236}">
                <a16:creationId xmlns:a16="http://schemas.microsoft.com/office/drawing/2014/main" id="{68C848A3-F77B-9BD8-438C-22F48275E726}"/>
              </a:ext>
            </a:extLst>
          </p:cNvPr>
          <p:cNvSpPr>
            <a:spLocks noGrp="1"/>
          </p:cNvSpPr>
          <p:nvPr>
            <p:ph type="subTitle" idx="1"/>
          </p:nvPr>
        </p:nvSpPr>
        <p:spPr/>
        <p:txBody>
          <a:bodyPr/>
          <a:lstStyle/>
          <a:p>
            <a:r>
              <a:rPr lang="da-DK" dirty="0"/>
              <a:t>Hovedundren: hvad sker der i dansk økonomi hvis Trump indfører told på danske varer?</a:t>
            </a:r>
          </a:p>
        </p:txBody>
      </p:sp>
    </p:spTree>
    <p:extLst>
      <p:ext uri="{BB962C8B-B14F-4D97-AF65-F5344CB8AC3E}">
        <p14:creationId xmlns:p14="http://schemas.microsoft.com/office/powerpoint/2010/main" val="212472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C2AA4-08E9-00EC-AF74-FF1B029B0785}"/>
              </a:ext>
            </a:extLst>
          </p:cNvPr>
          <p:cNvSpPr>
            <a:spLocks noGrp="1"/>
          </p:cNvSpPr>
          <p:nvPr>
            <p:ph type="title"/>
          </p:nvPr>
        </p:nvSpPr>
        <p:spPr/>
        <p:txBody>
          <a:bodyPr/>
          <a:lstStyle/>
          <a:p>
            <a:r>
              <a:rPr lang="da-DK" dirty="0"/>
              <a:t>Lav ledighed</a:t>
            </a:r>
          </a:p>
        </p:txBody>
      </p:sp>
      <p:pic>
        <p:nvPicPr>
          <p:cNvPr id="5" name="Pladsholder til indhold 4" descr="Et billede, der indeholder tekst, linje/række, Kurve, diagram&#10;&#10;Indhold genereret af kunstig intelligens kan være forkert.">
            <a:extLst>
              <a:ext uri="{FF2B5EF4-FFF2-40B4-BE49-F238E27FC236}">
                <a16:creationId xmlns:a16="http://schemas.microsoft.com/office/drawing/2014/main" id="{A17A4603-F024-95C0-5C24-E4900CCA0B3E}"/>
              </a:ext>
            </a:extLst>
          </p:cNvPr>
          <p:cNvPicPr>
            <a:picLocks noGrp="1" noChangeAspect="1"/>
          </p:cNvPicPr>
          <p:nvPr>
            <p:ph idx="1"/>
          </p:nvPr>
        </p:nvPicPr>
        <p:blipFill>
          <a:blip r:embed="rId2"/>
          <a:stretch>
            <a:fillRect/>
          </a:stretch>
        </p:blipFill>
        <p:spPr>
          <a:xfrm>
            <a:off x="718550" y="1487488"/>
            <a:ext cx="6919499" cy="4351338"/>
          </a:xfrm>
        </p:spPr>
      </p:pic>
      <p:sp>
        <p:nvSpPr>
          <p:cNvPr id="4" name="Tekstfelt 3">
            <a:extLst>
              <a:ext uri="{FF2B5EF4-FFF2-40B4-BE49-F238E27FC236}">
                <a16:creationId xmlns:a16="http://schemas.microsoft.com/office/drawing/2014/main" id="{9E326D01-2CFB-8E42-81BE-951AA30C48CE}"/>
              </a:ext>
            </a:extLst>
          </p:cNvPr>
          <p:cNvSpPr txBox="1"/>
          <p:nvPr/>
        </p:nvSpPr>
        <p:spPr>
          <a:xfrm>
            <a:off x="7757699" y="1379911"/>
            <a:ext cx="3812001" cy="5016758"/>
          </a:xfrm>
          <a:prstGeom prst="rect">
            <a:avLst/>
          </a:prstGeom>
          <a:noFill/>
        </p:spPr>
        <p:txBody>
          <a:bodyPr wrap="square">
            <a:spAutoFit/>
          </a:bodyPr>
          <a:lstStyle/>
          <a:p>
            <a:r>
              <a:rPr lang="da-DK" sz="1600" dirty="0"/>
              <a:t>Opgøres ifølge Danmarks statistik som brutto- og nettoledighed</a:t>
            </a:r>
          </a:p>
          <a:p>
            <a:endParaRPr lang="da-DK" sz="1600" dirty="0"/>
          </a:p>
          <a:p>
            <a:r>
              <a:rPr lang="da-DK" sz="1600" dirty="0"/>
              <a:t>Fra økonomiens kernestof:</a:t>
            </a:r>
          </a:p>
          <a:p>
            <a:endParaRPr lang="da-DK" sz="1600" dirty="0"/>
          </a:p>
          <a:p>
            <a:pPr algn="l"/>
            <a:r>
              <a:rPr lang="da-DK" sz="1600" b="1" dirty="0"/>
              <a:t>”Nettoledigheden</a:t>
            </a:r>
            <a:r>
              <a:rPr lang="da-DK" sz="1600" dirty="0"/>
              <a:t> var tidligere det mest brugte mål. Her regner man som arbejdsløse alle de personer, som modtager dagpenge eller kontanthjælp, og som vurderes til at være jobklare – men ikke er i aktivering</a:t>
            </a:r>
          </a:p>
          <a:p>
            <a:pPr algn="l"/>
            <a:endParaRPr lang="da-DK" sz="1600" dirty="0"/>
          </a:p>
          <a:p>
            <a:pPr algn="l"/>
            <a:r>
              <a:rPr lang="da-DK" sz="1600" b="1" dirty="0"/>
              <a:t>Bruttoledigheden</a:t>
            </a:r>
            <a:r>
              <a:rPr lang="da-DK" sz="1600" dirty="0"/>
              <a:t> er nu det mest brugte mål i Danmark. Her medregnes de samme personer som under nettoledigheden plus dem, der er i aktivering, plus jobklare personer, som modtager arbejdsmarkedsydelse eller lignende”</a:t>
            </a:r>
          </a:p>
          <a:p>
            <a:endParaRPr lang="da-DK" sz="1600" dirty="0"/>
          </a:p>
        </p:txBody>
      </p:sp>
    </p:spTree>
    <p:extLst>
      <p:ext uri="{BB962C8B-B14F-4D97-AF65-F5344CB8AC3E}">
        <p14:creationId xmlns:p14="http://schemas.microsoft.com/office/powerpoint/2010/main" val="1684519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5F63F-710D-7936-4769-8C726DE82C0E}"/>
              </a:ext>
            </a:extLst>
          </p:cNvPr>
          <p:cNvSpPr>
            <a:spLocks noGrp="1"/>
          </p:cNvSpPr>
          <p:nvPr>
            <p:ph type="title"/>
          </p:nvPr>
        </p:nvSpPr>
        <p:spPr/>
        <p:txBody>
          <a:bodyPr/>
          <a:lstStyle/>
          <a:p>
            <a:r>
              <a:rPr lang="da-DK"/>
              <a:t>Overskud på betalingsbalancen</a:t>
            </a:r>
          </a:p>
        </p:txBody>
      </p:sp>
      <p:pic>
        <p:nvPicPr>
          <p:cNvPr id="5" name="Pladsholder til indhold 4" descr="Et billede, der indeholder tekst, skærmbillede, linje/række, Font/skrifttype&#10;&#10;Indhold genereret af kunstig intelligens kan være forkert.">
            <a:extLst>
              <a:ext uri="{FF2B5EF4-FFF2-40B4-BE49-F238E27FC236}">
                <a16:creationId xmlns:a16="http://schemas.microsoft.com/office/drawing/2014/main" id="{1741B97D-C857-5931-4A77-08BB9413EF38}"/>
              </a:ext>
            </a:extLst>
          </p:cNvPr>
          <p:cNvPicPr>
            <a:picLocks noGrp="1" noChangeAspect="1"/>
          </p:cNvPicPr>
          <p:nvPr>
            <p:ph idx="1"/>
          </p:nvPr>
        </p:nvPicPr>
        <p:blipFill>
          <a:blip r:embed="rId3"/>
          <a:stretch>
            <a:fillRect/>
          </a:stretch>
        </p:blipFill>
        <p:spPr>
          <a:xfrm>
            <a:off x="838200" y="1494321"/>
            <a:ext cx="7586403" cy="4874206"/>
          </a:xfrm>
        </p:spPr>
      </p:pic>
      <p:sp>
        <p:nvSpPr>
          <p:cNvPr id="6" name="Tekstfelt 5">
            <a:extLst>
              <a:ext uri="{FF2B5EF4-FFF2-40B4-BE49-F238E27FC236}">
                <a16:creationId xmlns:a16="http://schemas.microsoft.com/office/drawing/2014/main" id="{F3ACECAC-49B3-A064-B863-BB333107026C}"/>
              </a:ext>
            </a:extLst>
          </p:cNvPr>
          <p:cNvSpPr txBox="1"/>
          <p:nvPr/>
        </p:nvSpPr>
        <p:spPr>
          <a:xfrm rot="10800000" flipV="1">
            <a:off x="8690601" y="1178950"/>
            <a:ext cx="2751865" cy="4801314"/>
          </a:xfrm>
          <a:prstGeom prst="rect">
            <a:avLst/>
          </a:prstGeom>
          <a:noFill/>
        </p:spPr>
        <p:txBody>
          <a:bodyPr wrap="square" rtlCol="0">
            <a:spAutoFit/>
          </a:bodyPr>
          <a:lstStyle/>
          <a:p>
            <a:r>
              <a:rPr lang="da-DK" b="0" i="0" u="none" strike="noStrike" dirty="0">
                <a:solidFill>
                  <a:srgbClr val="002E2E"/>
                </a:solidFill>
                <a:effectLst/>
                <a:latin typeface="DIN Next"/>
              </a:rPr>
              <a:t>Her kan du se udviklingen i overskuddet på betalingsbalancen (eksport minus import) over tid. Bortset fra 1998 har Danmark haft overskud på betalingsbalancen siden 1990. Tallene er sæsonkorrigerede og i løbende priser*.</a:t>
            </a:r>
          </a:p>
          <a:p>
            <a:endParaRPr lang="da-DK" dirty="0">
              <a:solidFill>
                <a:srgbClr val="002E2E"/>
              </a:solidFill>
              <a:latin typeface="DIN Next"/>
            </a:endParaRPr>
          </a:p>
          <a:p>
            <a:r>
              <a:rPr lang="da-DK" i="0" u="none" strike="noStrike" dirty="0">
                <a:solidFill>
                  <a:srgbClr val="000000"/>
                </a:solidFill>
                <a:effectLst/>
              </a:rPr>
              <a:t>*Løbende priser</a:t>
            </a:r>
            <a:r>
              <a:rPr lang="da-DK" i="0" u="none" strike="noStrike" dirty="0">
                <a:solidFill>
                  <a:srgbClr val="000000"/>
                </a:solidFill>
                <a:effectLst/>
                <a:latin typeface="-webkit-standard"/>
              </a:rPr>
              <a:t> </a:t>
            </a:r>
            <a:r>
              <a:rPr lang="da-DK" b="0" i="0" u="none" strike="noStrike" dirty="0">
                <a:solidFill>
                  <a:srgbClr val="000000"/>
                </a:solidFill>
                <a:effectLst/>
                <a:latin typeface="-webkit-standard"/>
              </a:rPr>
              <a:t>betyder, at økonomiske tal er opgjort i de priser, der gælder på det tidspunkt, hvor de måles uden justering for inflation.</a:t>
            </a:r>
            <a:endParaRPr lang="da-DK" dirty="0"/>
          </a:p>
        </p:txBody>
      </p:sp>
    </p:spTree>
    <p:extLst>
      <p:ext uri="{BB962C8B-B14F-4D97-AF65-F5344CB8AC3E}">
        <p14:creationId xmlns:p14="http://schemas.microsoft.com/office/powerpoint/2010/main" val="331203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20C2F5-1AED-719B-D81B-4443041BDA31}"/>
              </a:ext>
            </a:extLst>
          </p:cNvPr>
          <p:cNvSpPr>
            <a:spLocks noGrp="1"/>
          </p:cNvSpPr>
          <p:nvPr>
            <p:ph type="title"/>
          </p:nvPr>
        </p:nvSpPr>
        <p:spPr>
          <a:xfrm>
            <a:off x="630936" y="639520"/>
            <a:ext cx="3429000" cy="1719072"/>
          </a:xfrm>
        </p:spPr>
        <p:txBody>
          <a:bodyPr anchor="b">
            <a:normAutofit/>
          </a:bodyPr>
          <a:lstStyle/>
          <a:p>
            <a:r>
              <a:rPr lang="da-DK" sz="3400"/>
              <a:t>Balance på statsbudgettet (budgetbalancen)</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7434F575-5486-D16A-BA10-A0B595F95D79}"/>
              </a:ext>
            </a:extLst>
          </p:cNvPr>
          <p:cNvSpPr>
            <a:spLocks noGrp="1"/>
          </p:cNvSpPr>
          <p:nvPr>
            <p:ph idx="1"/>
          </p:nvPr>
        </p:nvSpPr>
        <p:spPr>
          <a:xfrm>
            <a:off x="630936" y="2807208"/>
            <a:ext cx="3429000" cy="3410712"/>
          </a:xfrm>
        </p:spPr>
        <p:txBody>
          <a:bodyPr anchor="t">
            <a:normAutofit/>
          </a:bodyPr>
          <a:lstStyle/>
          <a:p>
            <a:pPr marL="0" indent="0">
              <a:buNone/>
            </a:pPr>
            <a:r>
              <a:rPr lang="da-DK" sz="2000" dirty="0"/>
              <a:t>Fra økonomiens kernestof:</a:t>
            </a:r>
          </a:p>
          <a:p>
            <a:pPr marL="0" indent="0">
              <a:buNone/>
            </a:pPr>
            <a:r>
              <a:rPr lang="da-DK" sz="2000" dirty="0"/>
              <a:t>”</a:t>
            </a:r>
            <a:r>
              <a:rPr lang="da-DK" sz="2000" b="1" dirty="0"/>
              <a:t>Budgetbalancen</a:t>
            </a:r>
            <a:r>
              <a:rPr lang="da-DK" sz="2000" dirty="0"/>
              <a:t> drejer sig om statens (det offentliges) udgifter til og indtægter fra den private sektors husholdninger, virksomheder og banker. Man kan sige, at der er tale om en ”intern betalingsbalance” i et land”</a:t>
            </a:r>
          </a:p>
          <a:p>
            <a:pPr marL="0" indent="0">
              <a:buNone/>
            </a:pPr>
            <a:endParaRPr lang="da-DK" sz="2000" dirty="0"/>
          </a:p>
        </p:txBody>
      </p:sp>
      <p:pic>
        <p:nvPicPr>
          <p:cNvPr id="5" name="Billede 4" descr="Et billede, der indeholder tekst, skærmbillede, Font/skrifttype, linje/række&#10;&#10;Indhold genereret af kunstig intelligens kan være forkert.">
            <a:extLst>
              <a:ext uri="{FF2B5EF4-FFF2-40B4-BE49-F238E27FC236}">
                <a16:creationId xmlns:a16="http://schemas.microsoft.com/office/drawing/2014/main" id="{3C13761C-8CD5-D2D3-1D4D-1CA034855C59}"/>
              </a:ext>
            </a:extLst>
          </p:cNvPr>
          <p:cNvPicPr>
            <a:picLocks noChangeAspect="1"/>
          </p:cNvPicPr>
          <p:nvPr/>
        </p:nvPicPr>
        <p:blipFill>
          <a:blip r:embed="rId2"/>
          <a:stretch>
            <a:fillRect/>
          </a:stretch>
        </p:blipFill>
        <p:spPr>
          <a:xfrm>
            <a:off x="4176679" y="452573"/>
            <a:ext cx="7910773" cy="5952854"/>
          </a:xfrm>
          <a:prstGeom prst="rect">
            <a:avLst/>
          </a:prstGeom>
        </p:spPr>
      </p:pic>
    </p:spTree>
    <p:extLst>
      <p:ext uri="{BB962C8B-B14F-4D97-AF65-F5344CB8AC3E}">
        <p14:creationId xmlns:p14="http://schemas.microsoft.com/office/powerpoint/2010/main" val="280047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8E7DB2-AB41-77FB-2C6C-7A65B8FE885C}"/>
              </a:ext>
            </a:extLst>
          </p:cNvPr>
          <p:cNvSpPr>
            <a:spLocks noGrp="1"/>
          </p:cNvSpPr>
          <p:nvPr>
            <p:ph type="title"/>
          </p:nvPr>
        </p:nvSpPr>
        <p:spPr/>
        <p:txBody>
          <a:bodyPr/>
          <a:lstStyle/>
          <a:p>
            <a:r>
              <a:rPr lang="da-DK" dirty="0"/>
              <a:t>Modul 2</a:t>
            </a:r>
          </a:p>
        </p:txBody>
      </p:sp>
      <p:sp>
        <p:nvSpPr>
          <p:cNvPr id="3" name="Pladsholder til indhold 2">
            <a:extLst>
              <a:ext uri="{FF2B5EF4-FFF2-40B4-BE49-F238E27FC236}">
                <a16:creationId xmlns:a16="http://schemas.microsoft.com/office/drawing/2014/main" id="{59B6DDD9-7D79-8B3C-5AC7-5B26A245CEEA}"/>
              </a:ext>
            </a:extLst>
          </p:cNvPr>
          <p:cNvSpPr>
            <a:spLocks noGrp="1"/>
          </p:cNvSpPr>
          <p:nvPr>
            <p:ph idx="1"/>
          </p:nvPr>
        </p:nvSpPr>
        <p:spPr/>
        <p:txBody>
          <a:bodyPr/>
          <a:lstStyle/>
          <a:p>
            <a:pPr marL="514350" indent="-514350">
              <a:buFont typeface="+mj-lt"/>
              <a:buAutoNum type="arabicPeriod"/>
            </a:pPr>
            <a:r>
              <a:rPr lang="da-DK" dirty="0"/>
              <a:t>10 minutters aktuelt</a:t>
            </a:r>
          </a:p>
          <a:p>
            <a:pPr marL="514350" indent="-514350">
              <a:buFont typeface="+mj-lt"/>
              <a:buAutoNum type="arabicPeriod"/>
            </a:pPr>
            <a:r>
              <a:rPr lang="da-DK" dirty="0"/>
              <a:t>Svar på spørgsmål</a:t>
            </a:r>
          </a:p>
          <a:p>
            <a:pPr marL="0" indent="0">
              <a:buNone/>
            </a:pPr>
            <a:r>
              <a:rPr lang="da-DK" dirty="0"/>
              <a:t>Grundmekanismerne i en økonomi:</a:t>
            </a:r>
          </a:p>
          <a:p>
            <a:pPr marL="514350" indent="-514350">
              <a:buFont typeface="+mj-lt"/>
              <a:buAutoNum type="arabicPeriod"/>
            </a:pPr>
            <a:r>
              <a:rPr lang="da-DK" dirty="0"/>
              <a:t>Markedskræfterne</a:t>
            </a:r>
          </a:p>
          <a:p>
            <a:pPr marL="514350" indent="-514350">
              <a:buFont typeface="+mj-lt"/>
              <a:buAutoNum type="arabicPeriod"/>
            </a:pPr>
            <a:r>
              <a:rPr lang="da-DK" dirty="0"/>
              <a:t>Det økonomiske kredsløb</a:t>
            </a:r>
          </a:p>
          <a:p>
            <a:pPr marL="0" indent="0">
              <a:buNone/>
            </a:pPr>
            <a:endParaRPr lang="da-DK" dirty="0"/>
          </a:p>
        </p:txBody>
      </p:sp>
    </p:spTree>
    <p:extLst>
      <p:ext uri="{BB962C8B-B14F-4D97-AF65-F5344CB8AC3E}">
        <p14:creationId xmlns:p14="http://schemas.microsoft.com/office/powerpoint/2010/main" val="2422142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B3506-89B7-EDCA-BBE2-3400F12E1C83}"/>
              </a:ext>
            </a:extLst>
          </p:cNvPr>
          <p:cNvSpPr>
            <a:spLocks noGrp="1"/>
          </p:cNvSpPr>
          <p:nvPr>
            <p:ph type="title"/>
          </p:nvPr>
        </p:nvSpPr>
        <p:spPr/>
        <p:txBody>
          <a:bodyPr/>
          <a:lstStyle/>
          <a:p>
            <a:r>
              <a:rPr lang="da-DK" dirty="0"/>
              <a:t>10 minutters aktuelt</a:t>
            </a:r>
          </a:p>
        </p:txBody>
      </p:sp>
      <p:sp>
        <p:nvSpPr>
          <p:cNvPr id="3" name="Pladsholder til indhold 2">
            <a:extLst>
              <a:ext uri="{FF2B5EF4-FFF2-40B4-BE49-F238E27FC236}">
                <a16:creationId xmlns:a16="http://schemas.microsoft.com/office/drawing/2014/main" id="{38770471-4C6E-6428-E75C-1D6888E118AF}"/>
              </a:ext>
            </a:extLst>
          </p:cNvPr>
          <p:cNvSpPr>
            <a:spLocks noGrp="1"/>
          </p:cNvSpPr>
          <p:nvPr>
            <p:ph idx="1"/>
          </p:nvPr>
        </p:nvSpPr>
        <p:spPr/>
        <p:txBody>
          <a:bodyPr/>
          <a:lstStyle/>
          <a:p>
            <a:r>
              <a:rPr lang="da-DK" dirty="0"/>
              <a:t>Hvad er der sket på det seneste?? (eller hvad er der nærmere ikke sket..)</a:t>
            </a:r>
          </a:p>
        </p:txBody>
      </p:sp>
    </p:spTree>
    <p:extLst>
      <p:ext uri="{BB962C8B-B14F-4D97-AF65-F5344CB8AC3E}">
        <p14:creationId xmlns:p14="http://schemas.microsoft.com/office/powerpoint/2010/main" val="3702109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6AC80-BF91-A39A-6A22-10EC9CABBDFB}"/>
              </a:ext>
            </a:extLst>
          </p:cNvPr>
          <p:cNvSpPr>
            <a:spLocks noGrp="1"/>
          </p:cNvSpPr>
          <p:nvPr>
            <p:ph type="title"/>
          </p:nvPr>
        </p:nvSpPr>
        <p:spPr/>
        <p:txBody>
          <a:bodyPr/>
          <a:lstStyle/>
          <a:p>
            <a:r>
              <a:rPr lang="da-DK" dirty="0"/>
              <a:t>BNP</a:t>
            </a:r>
          </a:p>
        </p:txBody>
      </p:sp>
      <p:sp>
        <p:nvSpPr>
          <p:cNvPr id="3" name="Pladsholder til indhold 2">
            <a:extLst>
              <a:ext uri="{FF2B5EF4-FFF2-40B4-BE49-F238E27FC236}">
                <a16:creationId xmlns:a16="http://schemas.microsoft.com/office/drawing/2014/main" id="{3243FBF5-FBF6-FB00-D5FC-4141931380BA}"/>
              </a:ext>
            </a:extLst>
          </p:cNvPr>
          <p:cNvSpPr>
            <a:spLocks noGrp="1"/>
          </p:cNvSpPr>
          <p:nvPr>
            <p:ph idx="1"/>
          </p:nvPr>
        </p:nvSpPr>
        <p:spPr/>
        <p:txBody>
          <a:bodyPr/>
          <a:lstStyle/>
          <a:p>
            <a:r>
              <a:rPr lang="da-DK" dirty="0"/>
              <a:t>Eksport tæller med i BNP, fordi varerne er produceret i Danmark </a:t>
            </a:r>
          </a:p>
          <a:p>
            <a:r>
              <a:rPr lang="da-DK" dirty="0"/>
              <a:t>Import tæller ikke med fordi varerne ikke er produceret i Danmark</a:t>
            </a:r>
          </a:p>
        </p:txBody>
      </p:sp>
    </p:spTree>
    <p:extLst>
      <p:ext uri="{BB962C8B-B14F-4D97-AF65-F5344CB8AC3E}">
        <p14:creationId xmlns:p14="http://schemas.microsoft.com/office/powerpoint/2010/main" val="307938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EF2BC-08AE-2C6D-B74A-AEBA8C27702C}"/>
              </a:ext>
            </a:extLst>
          </p:cNvPr>
          <p:cNvSpPr>
            <a:spLocks noGrp="1"/>
          </p:cNvSpPr>
          <p:nvPr>
            <p:ph type="title"/>
          </p:nvPr>
        </p:nvSpPr>
        <p:spPr/>
        <p:txBody>
          <a:bodyPr>
            <a:normAutofit fontScale="90000"/>
          </a:bodyPr>
          <a:lstStyle/>
          <a:p>
            <a:r>
              <a:rPr lang="da-DK" dirty="0"/>
              <a:t>Lønstigninger kan skabe både omkostningsinflation og efterspørgselsinflation</a:t>
            </a:r>
          </a:p>
        </p:txBody>
      </p:sp>
      <p:sp>
        <p:nvSpPr>
          <p:cNvPr id="3" name="Pladsholder til indhold 2">
            <a:extLst>
              <a:ext uri="{FF2B5EF4-FFF2-40B4-BE49-F238E27FC236}">
                <a16:creationId xmlns:a16="http://schemas.microsoft.com/office/drawing/2014/main" id="{405C9028-AE6F-E1AD-3C36-E3564974CB6B}"/>
              </a:ext>
            </a:extLst>
          </p:cNvPr>
          <p:cNvSpPr>
            <a:spLocks noGrp="1"/>
          </p:cNvSpPr>
          <p:nvPr>
            <p:ph idx="1"/>
          </p:nvPr>
        </p:nvSpPr>
        <p:spPr/>
        <p:txBody>
          <a:bodyPr>
            <a:normAutofit fontScale="92500" lnSpcReduction="10000"/>
          </a:bodyPr>
          <a:lstStyle/>
          <a:p>
            <a:pPr marL="0" indent="0">
              <a:buNone/>
            </a:pPr>
            <a:r>
              <a:rPr lang="da-DK" dirty="0"/>
              <a:t>Lønstigninger =&gt; efterspørgselsinflation</a:t>
            </a:r>
          </a:p>
          <a:p>
            <a:pPr marL="0" indent="0">
              <a:buNone/>
            </a:pPr>
            <a:r>
              <a:rPr lang="da-DK" dirty="0"/>
              <a:t>Hvorfor? Højere løn =&gt; øget forbrug =&gt; virksomheder kan ikke følge med efterspørgslen, så priserne stiger når efterspørgslen er højere end udbuddet.</a:t>
            </a:r>
          </a:p>
          <a:p>
            <a:pPr marL="0" indent="0">
              <a:buNone/>
            </a:pPr>
            <a:endParaRPr lang="da-DK" dirty="0"/>
          </a:p>
          <a:p>
            <a:pPr marL="0" indent="0">
              <a:buNone/>
            </a:pPr>
            <a:r>
              <a:rPr lang="da-DK" dirty="0"/>
              <a:t>Lønstigninger =&gt; omkostningsinflation (dog sjældent)</a:t>
            </a:r>
          </a:p>
          <a:p>
            <a:pPr marL="0" indent="0">
              <a:buNone/>
            </a:pPr>
            <a:r>
              <a:rPr lang="da-DK" dirty="0"/>
              <a:t>Hvorfor? Lønninger =&gt; øget omkostninger =&gt; dog vil virksomheden ofte også kunne ansætte flere og dermed producere mere og kan holde priserne stabile </a:t>
            </a:r>
          </a:p>
          <a:p>
            <a:pPr marL="0" indent="0">
              <a:buNone/>
            </a:pPr>
            <a:r>
              <a:rPr lang="da-DK" dirty="0"/>
              <a:t>Problemet kan især opstå hvis virksomheden ikke kan få nok medarbejdere og dermed presses priserne op</a:t>
            </a:r>
          </a:p>
        </p:txBody>
      </p:sp>
    </p:spTree>
    <p:extLst>
      <p:ext uri="{BB962C8B-B14F-4D97-AF65-F5344CB8AC3E}">
        <p14:creationId xmlns:p14="http://schemas.microsoft.com/office/powerpoint/2010/main" val="2387935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3EA5A1-6097-E7E1-5512-4078B8AADDC2}"/>
              </a:ext>
            </a:extLst>
          </p:cNvPr>
          <p:cNvSpPr>
            <a:spLocks noGrp="1"/>
          </p:cNvSpPr>
          <p:nvPr>
            <p:ph type="title"/>
          </p:nvPr>
        </p:nvSpPr>
        <p:spPr/>
        <p:txBody>
          <a:bodyPr/>
          <a:lstStyle/>
          <a:p>
            <a:r>
              <a:rPr lang="da-DK" dirty="0"/>
              <a:t>Markedet</a:t>
            </a:r>
          </a:p>
        </p:txBody>
      </p:sp>
      <p:sp>
        <p:nvSpPr>
          <p:cNvPr id="3" name="Pladsholder til indhold 2">
            <a:extLst>
              <a:ext uri="{FF2B5EF4-FFF2-40B4-BE49-F238E27FC236}">
                <a16:creationId xmlns:a16="http://schemas.microsoft.com/office/drawing/2014/main" id="{02165D47-2F4D-5C88-746A-2E48906F18B2}"/>
              </a:ext>
            </a:extLst>
          </p:cNvPr>
          <p:cNvSpPr>
            <a:spLocks noGrp="1"/>
          </p:cNvSpPr>
          <p:nvPr>
            <p:ph idx="1"/>
          </p:nvPr>
        </p:nvSpPr>
        <p:spPr/>
        <p:txBody>
          <a:bodyPr/>
          <a:lstStyle/>
          <a:p>
            <a:r>
              <a:rPr lang="da-DK" dirty="0"/>
              <a:t>Hvad er et marked? </a:t>
            </a:r>
          </a:p>
          <a:p>
            <a:endParaRPr lang="da-DK" dirty="0"/>
          </a:p>
          <a:p>
            <a:r>
              <a:rPr lang="da-DK" dirty="0"/>
              <a:t>Hvad er varer?</a:t>
            </a:r>
          </a:p>
          <a:p>
            <a:pPr marL="0" indent="0">
              <a:buNone/>
            </a:pPr>
            <a:endParaRPr lang="da-DK" dirty="0"/>
          </a:p>
          <a:p>
            <a:r>
              <a:rPr lang="da-DK" dirty="0"/>
              <a:t>Hvad er tjenester?</a:t>
            </a:r>
          </a:p>
        </p:txBody>
      </p:sp>
    </p:spTree>
    <p:extLst>
      <p:ext uri="{BB962C8B-B14F-4D97-AF65-F5344CB8AC3E}">
        <p14:creationId xmlns:p14="http://schemas.microsoft.com/office/powerpoint/2010/main" val="1739931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10A37-D332-BD83-49F9-4ED7691A4B6B}"/>
              </a:ext>
            </a:extLst>
          </p:cNvPr>
          <p:cNvSpPr>
            <a:spLocks noGrp="1"/>
          </p:cNvSpPr>
          <p:nvPr>
            <p:ph type="title"/>
          </p:nvPr>
        </p:nvSpPr>
        <p:spPr/>
        <p:txBody>
          <a:bodyPr/>
          <a:lstStyle/>
          <a:p>
            <a:r>
              <a:rPr lang="da-DK" dirty="0"/>
              <a:t>Udbud/efterspørgsel</a:t>
            </a:r>
          </a:p>
        </p:txBody>
      </p:sp>
      <p:sp>
        <p:nvSpPr>
          <p:cNvPr id="3" name="Pladsholder til indhold 2">
            <a:extLst>
              <a:ext uri="{FF2B5EF4-FFF2-40B4-BE49-F238E27FC236}">
                <a16:creationId xmlns:a16="http://schemas.microsoft.com/office/drawing/2014/main" id="{8565F4F0-5E48-3AD6-BA72-079E24D32EC4}"/>
              </a:ext>
            </a:extLst>
          </p:cNvPr>
          <p:cNvSpPr>
            <a:spLocks noGrp="1"/>
          </p:cNvSpPr>
          <p:nvPr>
            <p:ph idx="1"/>
          </p:nvPr>
        </p:nvSpPr>
        <p:spPr>
          <a:xfrm>
            <a:off x="561109" y="1690688"/>
            <a:ext cx="10515600" cy="4351338"/>
          </a:xfrm>
        </p:spPr>
        <p:txBody>
          <a:bodyPr/>
          <a:lstStyle/>
          <a:p>
            <a:pPr marL="0" indent="0">
              <a:buNone/>
            </a:pPr>
            <a:r>
              <a:rPr lang="da-DK" dirty="0"/>
              <a:t>Udbud/efterspørgselsmekanismen</a:t>
            </a:r>
          </a:p>
          <a:p>
            <a:pPr algn="l" rtl="0" fontAlgn="base">
              <a:buFont typeface="Arial" panose="020B0604020202020204" pitchFamily="34" charset="0"/>
              <a:buChar char="•"/>
            </a:pPr>
            <a:r>
              <a:rPr lang="da-DK" sz="1800" b="0" i="0" u="none" strike="noStrike" dirty="0">
                <a:solidFill>
                  <a:srgbClr val="000000"/>
                </a:solidFill>
                <a:effectLst/>
                <a:latin typeface="Arial" panose="020B0604020202020204" pitchFamily="34" charset="0"/>
              </a:rPr>
              <a:t>Forklar udbud og efterspørgsel til hinanden (tegnes på papir)</a:t>
            </a:r>
          </a:p>
          <a:p>
            <a:pPr marL="0" indent="0" algn="l" rtl="0" fontAlgn="base">
              <a:buNone/>
            </a:pPr>
            <a:endParaRPr lang="da-DK" dirty="0"/>
          </a:p>
          <a:p>
            <a:pPr marL="0" indent="0">
              <a:buNone/>
            </a:pPr>
            <a:r>
              <a:rPr lang="da-DK" dirty="0"/>
              <a:t>Antagelser bag markedsmekanismen:</a:t>
            </a:r>
          </a:p>
          <a:p>
            <a:pPr>
              <a:buFontTx/>
              <a:buChar char="-"/>
            </a:pPr>
            <a:r>
              <a:rPr lang="da-DK" dirty="0"/>
              <a:t>Mennesker er rationelle og egoistiske</a:t>
            </a:r>
          </a:p>
          <a:p>
            <a:pPr marL="0" indent="0">
              <a:buNone/>
            </a:pPr>
            <a:endParaRPr lang="da-DK" dirty="0"/>
          </a:p>
          <a:p>
            <a:pPr marL="0" indent="0">
              <a:buNone/>
            </a:pPr>
            <a:endParaRPr lang="da-DK" b="1" dirty="0"/>
          </a:p>
        </p:txBody>
      </p:sp>
    </p:spTree>
    <p:extLst>
      <p:ext uri="{BB962C8B-B14F-4D97-AF65-F5344CB8AC3E}">
        <p14:creationId xmlns:p14="http://schemas.microsoft.com/office/powerpoint/2010/main" val="3416513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2DD6157-03B0-82D0-2CF9-A2ABE36797DE}"/>
              </a:ext>
            </a:extLst>
          </p:cNvPr>
          <p:cNvSpPr>
            <a:spLocks noGrp="1"/>
          </p:cNvSpPr>
          <p:nvPr>
            <p:ph type="title"/>
          </p:nvPr>
        </p:nvSpPr>
        <p:spPr>
          <a:xfrm>
            <a:off x="640080" y="325369"/>
            <a:ext cx="4368602" cy="1956841"/>
          </a:xfrm>
        </p:spPr>
        <p:txBody>
          <a:bodyPr anchor="b">
            <a:normAutofit/>
          </a:bodyPr>
          <a:lstStyle/>
          <a:p>
            <a:r>
              <a:rPr lang="da-DK" sz="5400"/>
              <a:t>Efterspørgsel</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dsholder til indhold 3">
            <a:extLst>
              <a:ext uri="{FF2B5EF4-FFF2-40B4-BE49-F238E27FC236}">
                <a16:creationId xmlns:a16="http://schemas.microsoft.com/office/drawing/2014/main" id="{F06BA0BA-084A-6EFF-6CA3-FE5A55ECB703}"/>
              </a:ext>
            </a:extLst>
          </p:cNvPr>
          <p:cNvSpPr txBox="1">
            <a:spLocks noGrp="1"/>
          </p:cNvSpPr>
          <p:nvPr>
            <p:ph idx="1"/>
          </p:nvPr>
        </p:nvSpPr>
        <p:spPr>
          <a:xfrm>
            <a:off x="640080" y="2872899"/>
            <a:ext cx="4243589" cy="3320668"/>
          </a:xfrm>
          <a:prstGeom prst="rect">
            <a:avLst/>
          </a:prstGeom>
        </p:spPr>
        <p:txBody>
          <a:bodyPr rtlCol="0">
            <a:normAutofit fontScale="77500" lnSpcReduction="20000"/>
          </a:bodyPr>
          <a:lstStyle/>
          <a:p>
            <a:r>
              <a:rPr lang="da-DK" sz="2200" dirty="0"/>
              <a:t>Når der sker ændringer på prisen så bevæger vi os på efterspørgselskurven</a:t>
            </a:r>
          </a:p>
          <a:p>
            <a:endParaRPr lang="da-DK" sz="2200" dirty="0"/>
          </a:p>
          <a:p>
            <a:r>
              <a:rPr lang="da-DK" sz="2200" dirty="0"/>
              <a:t>Når der ændres på andre faktorer end prisen, så forskydes efterspørgselskurven</a:t>
            </a:r>
          </a:p>
          <a:p>
            <a:r>
              <a:rPr lang="da-DK" sz="2200" dirty="0"/>
              <a:t>Kurvens hældning kan også ændres </a:t>
            </a:r>
            <a:r>
              <a:rPr lang="da-DK" sz="2200" dirty="0">
                <a:sym typeface="Wingdings" pitchFamily="2" charset="2"/>
              </a:rPr>
              <a:t> elasticitet: hvor følsom er den efterspurgte mængde for ændringer i prisen?</a:t>
            </a:r>
            <a:r>
              <a:rPr lang="da-DK" sz="2200" dirty="0"/>
              <a:t> (fx er kartofler </a:t>
            </a:r>
            <a:r>
              <a:rPr lang="da-DK" sz="2200" dirty="0" err="1"/>
              <a:t>uelastiske</a:t>
            </a:r>
            <a:r>
              <a:rPr lang="da-DK" sz="2200" dirty="0"/>
              <a:t>, fordi efterspørgslen ikke påvirkes meget af prisændringer, mens efterspørgslen på en tur til Thailand påvirkes meget af prisændringer</a:t>
            </a:r>
          </a:p>
        </p:txBody>
      </p:sp>
      <p:pic>
        <p:nvPicPr>
          <p:cNvPr id="6" name="Billede 5" descr="Et billede, der indeholder tekst, linje/række, skærmbillede, diagram&#10;&#10;Indhold genereret af kunstig intelligens kan være forkert.">
            <a:extLst>
              <a:ext uri="{FF2B5EF4-FFF2-40B4-BE49-F238E27FC236}">
                <a16:creationId xmlns:a16="http://schemas.microsoft.com/office/drawing/2014/main" id="{5A2E479D-CDFE-DE2B-3322-F937FB3BC2FD}"/>
              </a:ext>
            </a:extLst>
          </p:cNvPr>
          <p:cNvPicPr>
            <a:picLocks noChangeAspect="1"/>
          </p:cNvPicPr>
          <p:nvPr/>
        </p:nvPicPr>
        <p:blipFill>
          <a:blip r:embed="rId3"/>
          <a:srcRect t="1042" r="-2" b="7235"/>
          <a:stretch/>
        </p:blipFill>
        <p:spPr>
          <a:xfrm>
            <a:off x="5663864" y="371941"/>
            <a:ext cx="6212328" cy="619355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9159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08B40-F2FD-982A-AF84-92F9F6FBF3C4}"/>
              </a:ext>
            </a:extLst>
          </p:cNvPr>
          <p:cNvSpPr>
            <a:spLocks noGrp="1"/>
          </p:cNvSpPr>
          <p:nvPr>
            <p:ph type="title"/>
          </p:nvPr>
        </p:nvSpPr>
        <p:spPr/>
        <p:txBody>
          <a:bodyPr/>
          <a:lstStyle/>
          <a:p>
            <a:r>
              <a:rPr lang="da-DK" dirty="0"/>
              <a:t>Intro til forløb</a:t>
            </a:r>
          </a:p>
        </p:txBody>
      </p:sp>
      <p:sp>
        <p:nvSpPr>
          <p:cNvPr id="3" name="Pladsholder til indhold 2">
            <a:extLst>
              <a:ext uri="{FF2B5EF4-FFF2-40B4-BE49-F238E27FC236}">
                <a16:creationId xmlns:a16="http://schemas.microsoft.com/office/drawing/2014/main" id="{F30FC64E-69E0-CE44-6287-D8E61DA8AC0C}"/>
              </a:ext>
            </a:extLst>
          </p:cNvPr>
          <p:cNvSpPr>
            <a:spLocks noGrp="1"/>
          </p:cNvSpPr>
          <p:nvPr>
            <p:ph idx="1"/>
          </p:nvPr>
        </p:nvSpPr>
        <p:spPr>
          <a:xfrm>
            <a:off x="838200" y="1825624"/>
            <a:ext cx="10515600" cy="4524375"/>
          </a:xfrm>
        </p:spPr>
        <p:txBody>
          <a:bodyPr/>
          <a:lstStyle/>
          <a:p>
            <a:r>
              <a:rPr lang="da-DK" dirty="0"/>
              <a:t>Vi skal blive klogere på (regner jeg med):</a:t>
            </a:r>
          </a:p>
          <a:p>
            <a:pPr lvl="1"/>
            <a:r>
              <a:rPr lang="da-DK" dirty="0"/>
              <a:t>Markedskræfterne og det økonomiske kredsløb</a:t>
            </a:r>
          </a:p>
          <a:p>
            <a:pPr lvl="1"/>
            <a:r>
              <a:rPr lang="da-DK" dirty="0"/>
              <a:t>Aktuel viden om dansk økonomi og verdens økonomi</a:t>
            </a:r>
          </a:p>
          <a:p>
            <a:pPr lvl="1"/>
            <a:r>
              <a:rPr lang="da-DK" dirty="0"/>
              <a:t>Viden om beregningsmetoderne: procentvis vækst, indeks og procentvis andel</a:t>
            </a:r>
          </a:p>
          <a:p>
            <a:pPr lvl="1"/>
            <a:r>
              <a:rPr lang="da-DK" dirty="0"/>
              <a:t>Det danske arbejdsmarked</a:t>
            </a:r>
          </a:p>
          <a:p>
            <a:pPr lvl="1"/>
            <a:r>
              <a:rPr lang="da-DK" dirty="0"/>
              <a:t>Betalingsbalancen</a:t>
            </a:r>
          </a:p>
          <a:p>
            <a:pPr lvl="1"/>
            <a:r>
              <a:rPr lang="da-DK" dirty="0"/>
              <a:t>Told</a:t>
            </a:r>
          </a:p>
          <a:p>
            <a:pPr lvl="1"/>
            <a:r>
              <a:rPr lang="da-DK" dirty="0"/>
              <a:t>Handelsteorier</a:t>
            </a:r>
          </a:p>
          <a:p>
            <a:pPr lvl="1"/>
            <a:r>
              <a:rPr lang="da-DK" dirty="0"/>
              <a:t>Globalisering</a:t>
            </a:r>
          </a:p>
          <a:p>
            <a:pPr lvl="1"/>
            <a:r>
              <a:rPr lang="da-DK" dirty="0"/>
              <a:t>EU’s handelssamarbejde</a:t>
            </a:r>
          </a:p>
        </p:txBody>
      </p:sp>
    </p:spTree>
    <p:extLst>
      <p:ext uri="{BB962C8B-B14F-4D97-AF65-F5344CB8AC3E}">
        <p14:creationId xmlns:p14="http://schemas.microsoft.com/office/powerpoint/2010/main" val="2510933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C32961C-92AD-EFFA-B8BA-52D67C357EE0}"/>
              </a:ext>
            </a:extLst>
          </p:cNvPr>
          <p:cNvSpPr>
            <a:spLocks noGrp="1"/>
          </p:cNvSpPr>
          <p:nvPr>
            <p:ph type="title"/>
          </p:nvPr>
        </p:nvSpPr>
        <p:spPr>
          <a:xfrm>
            <a:off x="640080" y="325369"/>
            <a:ext cx="4368602" cy="1956841"/>
          </a:xfrm>
        </p:spPr>
        <p:txBody>
          <a:bodyPr anchor="b">
            <a:normAutofit/>
          </a:bodyPr>
          <a:lstStyle/>
          <a:p>
            <a:r>
              <a:rPr lang="da-DK" sz="5400"/>
              <a:t>Udbud</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62181A7-3E61-A3C1-5900-6B82BBA5ACEC}"/>
              </a:ext>
            </a:extLst>
          </p:cNvPr>
          <p:cNvSpPr>
            <a:spLocks noGrp="1"/>
          </p:cNvSpPr>
          <p:nvPr>
            <p:ph idx="1"/>
          </p:nvPr>
        </p:nvSpPr>
        <p:spPr>
          <a:xfrm>
            <a:off x="640080" y="2872899"/>
            <a:ext cx="4243589" cy="3320668"/>
          </a:xfrm>
        </p:spPr>
        <p:txBody>
          <a:bodyPr>
            <a:normAutofit/>
          </a:bodyPr>
          <a:lstStyle/>
          <a:p>
            <a:r>
              <a:rPr lang="da-DK" sz="2200" dirty="0"/>
              <a:t>Når virksomheden kun ændrer på prisen, så bevæger vi os på udbudskurven</a:t>
            </a:r>
          </a:p>
          <a:p>
            <a:r>
              <a:rPr lang="da-DK" sz="2200" dirty="0"/>
              <a:t>Ændres andre faktorer end pris, så forskydes udbudskurven mod højre eller venstre. </a:t>
            </a:r>
            <a:r>
              <a:rPr lang="da-DK" sz="2200" dirty="0" err="1"/>
              <a:t>Omkoststigninger</a:t>
            </a:r>
            <a:r>
              <a:rPr lang="da-DK" sz="2200" dirty="0"/>
              <a:t> =&gt; forskydning til venstre og  omkostningsfald =&gt; forskydning mod højre.</a:t>
            </a:r>
          </a:p>
        </p:txBody>
      </p:sp>
      <p:pic>
        <p:nvPicPr>
          <p:cNvPr id="5" name="Billede 4" descr="Et billede, der indeholder linje/række, tekst, diagram, skærmbillede&#10;&#10;Indhold genereret af kunstig intelligens kan være forkert.">
            <a:extLst>
              <a:ext uri="{FF2B5EF4-FFF2-40B4-BE49-F238E27FC236}">
                <a16:creationId xmlns:a16="http://schemas.microsoft.com/office/drawing/2014/main" id="{25EFBF34-6B4A-F8AB-4830-453AE66176E5}"/>
              </a:ext>
            </a:extLst>
          </p:cNvPr>
          <p:cNvPicPr>
            <a:picLocks noChangeAspect="1"/>
          </p:cNvPicPr>
          <p:nvPr/>
        </p:nvPicPr>
        <p:blipFill>
          <a:blip r:embed="rId2"/>
          <a:srcRect l="700"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16126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felt 3">
            <a:extLst>
              <a:ext uri="{FF2B5EF4-FFF2-40B4-BE49-F238E27FC236}">
                <a16:creationId xmlns:a16="http://schemas.microsoft.com/office/drawing/2014/main" id="{67C93E9B-06F5-AB94-105C-6A385DF10769}"/>
              </a:ext>
            </a:extLst>
          </p:cNvPr>
          <p:cNvSpPr txBox="1"/>
          <p:nvPr/>
        </p:nvSpPr>
        <p:spPr>
          <a:xfrm>
            <a:off x="761803" y="350196"/>
            <a:ext cx="4646904" cy="16245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a:latin typeface="+mj-lt"/>
                <a:ea typeface="+mj-ea"/>
                <a:cs typeface="+mj-cs"/>
              </a:rPr>
              <a:t>Markedskræfterne</a:t>
            </a:r>
          </a:p>
        </p:txBody>
      </p:sp>
      <p:pic>
        <p:nvPicPr>
          <p:cNvPr id="3" name="Billede 2" descr="Et billede, der indeholder tekst, linje/række, diagram, Font/skrifttype&#10;&#10;Indhold genereret af kunstig intelligens kan være forkert.">
            <a:extLst>
              <a:ext uri="{FF2B5EF4-FFF2-40B4-BE49-F238E27FC236}">
                <a16:creationId xmlns:a16="http://schemas.microsoft.com/office/drawing/2014/main" id="{B59F1ABD-52C5-3806-DEC6-60EDA65453DD}"/>
              </a:ext>
            </a:extLst>
          </p:cNvPr>
          <p:cNvPicPr>
            <a:picLocks noChangeAspect="1"/>
          </p:cNvPicPr>
          <p:nvPr/>
        </p:nvPicPr>
        <p:blipFill>
          <a:blip r:embed="rId2"/>
          <a:srcRect r="1398"/>
          <a:stretch/>
        </p:blipFill>
        <p:spPr>
          <a:xfrm>
            <a:off x="5012268" y="1"/>
            <a:ext cx="7186558" cy="6858000"/>
          </a:xfrm>
          <a:prstGeom prst="rect">
            <a:avLst/>
          </a:prstGeom>
        </p:spPr>
      </p:pic>
      <p:sp>
        <p:nvSpPr>
          <p:cNvPr id="5" name="Tekstfelt 4">
            <a:extLst>
              <a:ext uri="{FF2B5EF4-FFF2-40B4-BE49-F238E27FC236}">
                <a16:creationId xmlns:a16="http://schemas.microsoft.com/office/drawing/2014/main" id="{5CBF64D9-D680-7E56-FB9E-E1ED34A8B96F}"/>
              </a:ext>
            </a:extLst>
          </p:cNvPr>
          <p:cNvSpPr txBox="1"/>
          <p:nvPr/>
        </p:nvSpPr>
        <p:spPr>
          <a:xfrm>
            <a:off x="761803" y="2405770"/>
            <a:ext cx="3080084" cy="1200329"/>
          </a:xfrm>
          <a:prstGeom prst="rect">
            <a:avLst/>
          </a:prstGeom>
          <a:noFill/>
        </p:spPr>
        <p:txBody>
          <a:bodyPr wrap="square" rtlCol="0">
            <a:spAutoFit/>
          </a:bodyPr>
          <a:lstStyle/>
          <a:p>
            <a:r>
              <a:rPr lang="da-DK" sz="2400" dirty="0"/>
              <a:t>Gå ind på 5.4 og læs om eksemplet med benzinmarkedet</a:t>
            </a:r>
          </a:p>
        </p:txBody>
      </p:sp>
    </p:spTree>
    <p:extLst>
      <p:ext uri="{BB962C8B-B14F-4D97-AF65-F5344CB8AC3E}">
        <p14:creationId xmlns:p14="http://schemas.microsoft.com/office/powerpoint/2010/main" val="1130160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felt 3">
            <a:extLst>
              <a:ext uri="{FF2B5EF4-FFF2-40B4-BE49-F238E27FC236}">
                <a16:creationId xmlns:a16="http://schemas.microsoft.com/office/drawing/2014/main" id="{06045B00-4790-6639-2280-F8B17A1028D7}"/>
              </a:ext>
            </a:extLst>
          </p:cNvPr>
          <p:cNvSpPr txBox="1"/>
          <p:nvPr/>
        </p:nvSpPr>
        <p:spPr>
          <a:xfrm>
            <a:off x="630936" y="639520"/>
            <a:ext cx="3429000" cy="17190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kern="1200">
                <a:solidFill>
                  <a:schemeClr val="tx1"/>
                </a:solidFill>
                <a:latin typeface="+mj-lt"/>
                <a:ea typeface="+mj-ea"/>
                <a:cs typeface="+mj-cs"/>
              </a:rPr>
              <a:t>Det økonomiske kredsløb</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adsholder til indhold 4">
            <a:extLst>
              <a:ext uri="{FF2B5EF4-FFF2-40B4-BE49-F238E27FC236}">
                <a16:creationId xmlns:a16="http://schemas.microsoft.com/office/drawing/2014/main" id="{575FA5D5-344A-CF31-ED2E-25D79658546A}"/>
              </a:ext>
            </a:extLst>
          </p:cNvPr>
          <p:cNvSpPr>
            <a:spLocks noGrp="1"/>
          </p:cNvSpPr>
          <p:nvPr>
            <p:ph idx="1"/>
          </p:nvPr>
        </p:nvSpPr>
        <p:spPr>
          <a:xfrm>
            <a:off x="630936" y="2807208"/>
            <a:ext cx="3429000" cy="3410712"/>
          </a:xfrm>
        </p:spPr>
        <p:txBody>
          <a:bodyPr vert="horz" lIns="91440" tIns="45720" rIns="91440" bIns="45720" rtlCol="0" anchor="t">
            <a:normAutofit/>
          </a:bodyPr>
          <a:lstStyle/>
          <a:p>
            <a:r>
              <a:rPr lang="en-US" sz="2200" dirty="0" err="1"/>
              <a:t>Snak</a:t>
            </a:r>
            <a:r>
              <a:rPr lang="en-US" sz="2200" dirty="0"/>
              <a:t> </a:t>
            </a:r>
            <a:r>
              <a:rPr lang="en-US" sz="2200" dirty="0" err="1"/>
              <a:t>sammen</a:t>
            </a:r>
            <a:r>
              <a:rPr lang="en-US" sz="2200" dirty="0"/>
              <a:t> to </a:t>
            </a:r>
            <a:r>
              <a:rPr lang="en-US" sz="2200" dirty="0" err="1"/>
              <a:t>og</a:t>
            </a:r>
            <a:r>
              <a:rPr lang="en-US" sz="2200" dirty="0"/>
              <a:t> to – </a:t>
            </a:r>
            <a:r>
              <a:rPr lang="en-US" sz="2200" dirty="0" err="1"/>
              <a:t>hvilken</a:t>
            </a:r>
            <a:r>
              <a:rPr lang="en-US" sz="2200" dirty="0"/>
              <a:t> </a:t>
            </a:r>
            <a:r>
              <a:rPr lang="en-US" sz="2200" dirty="0" err="1"/>
              <a:t>rolle</a:t>
            </a:r>
            <a:r>
              <a:rPr lang="en-US" sz="2200" dirty="0"/>
              <a:t> spiller de </a:t>
            </a:r>
            <a:r>
              <a:rPr lang="en-US" sz="2200" dirty="0" err="1"/>
              <a:t>forskellige</a:t>
            </a:r>
            <a:r>
              <a:rPr lang="en-US" sz="2200" dirty="0"/>
              <a:t> </a:t>
            </a:r>
            <a:r>
              <a:rPr lang="en-US" sz="2200" dirty="0" err="1"/>
              <a:t>sektorer</a:t>
            </a:r>
            <a:r>
              <a:rPr lang="en-US" sz="2200" dirty="0"/>
              <a:t> </a:t>
            </a:r>
            <a:r>
              <a:rPr lang="en-US" sz="2200" dirty="0" err="1"/>
              <a:t>i</a:t>
            </a:r>
            <a:r>
              <a:rPr lang="en-US" sz="2200" dirty="0"/>
              <a:t> </a:t>
            </a:r>
            <a:r>
              <a:rPr lang="en-US" sz="2200" dirty="0" err="1"/>
              <a:t>kredsløbet</a:t>
            </a:r>
            <a:r>
              <a:rPr lang="en-US" sz="2200" dirty="0"/>
              <a:t>?</a:t>
            </a:r>
          </a:p>
          <a:p>
            <a:pPr marL="0" indent="0">
              <a:buNone/>
            </a:pPr>
            <a:r>
              <a:rPr lang="en-US" sz="2200" dirty="0"/>
              <a:t>Brug </a:t>
            </a:r>
            <a:r>
              <a:rPr lang="en-US" sz="2200" dirty="0" err="1"/>
              <a:t>lektien</a:t>
            </a:r>
            <a:r>
              <a:rPr lang="en-US" sz="2200" dirty="0"/>
              <a:t> </a:t>
            </a:r>
            <a:r>
              <a:rPr lang="en-US" sz="2200" dirty="0" err="1"/>
              <a:t>som</a:t>
            </a:r>
            <a:r>
              <a:rPr lang="en-US" sz="2200" dirty="0"/>
              <a:t> </a:t>
            </a:r>
            <a:r>
              <a:rPr lang="en-US" sz="2200" dirty="0" err="1"/>
              <a:t>hjælp</a:t>
            </a:r>
            <a:endParaRPr lang="en-US" sz="2200" dirty="0"/>
          </a:p>
        </p:txBody>
      </p:sp>
      <p:pic>
        <p:nvPicPr>
          <p:cNvPr id="3" name="Billede 2" descr="Et billede, der indeholder tekst, linje/række, diagram, Font/skrifttype&#10;&#10;Indhold genereret af kunstig intelligens kan være forkert.">
            <a:extLst>
              <a:ext uri="{FF2B5EF4-FFF2-40B4-BE49-F238E27FC236}">
                <a16:creationId xmlns:a16="http://schemas.microsoft.com/office/drawing/2014/main" id="{8C8D1DF9-D963-6FC0-C0C2-A4617D5939DB}"/>
              </a:ext>
            </a:extLst>
          </p:cNvPr>
          <p:cNvPicPr>
            <a:picLocks noChangeAspect="1"/>
          </p:cNvPicPr>
          <p:nvPr/>
        </p:nvPicPr>
        <p:blipFill>
          <a:blip r:embed="rId2"/>
          <a:stretch>
            <a:fillRect/>
          </a:stretch>
        </p:blipFill>
        <p:spPr>
          <a:xfrm>
            <a:off x="4075921" y="639519"/>
            <a:ext cx="7943667" cy="5083947"/>
          </a:xfrm>
          <a:prstGeom prst="rect">
            <a:avLst/>
          </a:prstGeom>
        </p:spPr>
      </p:pic>
    </p:spTree>
    <p:extLst>
      <p:ext uri="{BB962C8B-B14F-4D97-AF65-F5344CB8AC3E}">
        <p14:creationId xmlns:p14="http://schemas.microsoft.com/office/powerpoint/2010/main" val="1413147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768C2-A60C-9D46-40A2-1951A3748D63}"/>
              </a:ext>
            </a:extLst>
          </p:cNvPr>
          <p:cNvSpPr>
            <a:spLocks noGrp="1"/>
          </p:cNvSpPr>
          <p:nvPr>
            <p:ph type="title"/>
          </p:nvPr>
        </p:nvSpPr>
        <p:spPr/>
        <p:txBody>
          <a:bodyPr/>
          <a:lstStyle/>
          <a:p>
            <a:r>
              <a:rPr lang="da-DK" dirty="0"/>
              <a:t>Modul 3:</a:t>
            </a:r>
          </a:p>
        </p:txBody>
      </p:sp>
      <p:sp>
        <p:nvSpPr>
          <p:cNvPr id="5" name="Pladsholder til indhold 4">
            <a:extLst>
              <a:ext uri="{FF2B5EF4-FFF2-40B4-BE49-F238E27FC236}">
                <a16:creationId xmlns:a16="http://schemas.microsoft.com/office/drawing/2014/main" id="{100D6728-FF13-34B3-4AE0-4E941D2BCCD1}"/>
              </a:ext>
            </a:extLst>
          </p:cNvPr>
          <p:cNvSpPr>
            <a:spLocks noGrp="1"/>
          </p:cNvSpPr>
          <p:nvPr>
            <p:ph idx="1"/>
          </p:nvPr>
        </p:nvSpPr>
        <p:spPr/>
        <p:txBody>
          <a:bodyPr/>
          <a:lstStyle/>
          <a:p>
            <a:r>
              <a:rPr lang="da-DK" dirty="0"/>
              <a:t>Program</a:t>
            </a:r>
          </a:p>
          <a:p>
            <a:pPr marL="514350" indent="-514350">
              <a:buFont typeface="Arial" panose="020B0604020202020204" pitchFamily="34" charset="0"/>
              <a:buAutoNum type="arabicParenR"/>
            </a:pPr>
            <a:r>
              <a:rPr lang="da-DK" dirty="0"/>
              <a:t>Opsamling på virtuelt modul</a:t>
            </a:r>
          </a:p>
          <a:p>
            <a:pPr marL="514350" indent="-514350">
              <a:buFont typeface="Arial" panose="020B0604020202020204" pitchFamily="34" charset="0"/>
              <a:buAutoNum type="arabicParenR"/>
            </a:pPr>
            <a:r>
              <a:rPr lang="da-DK" dirty="0"/>
              <a:t>Hvad er told??</a:t>
            </a:r>
          </a:p>
          <a:p>
            <a:pPr marL="514350" indent="-514350">
              <a:buFont typeface="Arial" panose="020B0604020202020204" pitchFamily="34" charset="0"/>
              <a:buAutoNum type="arabicParenR"/>
            </a:pPr>
            <a:r>
              <a:rPr lang="da-DK" dirty="0"/>
              <a:t>Told og markedsmekanismen</a:t>
            </a:r>
          </a:p>
          <a:p>
            <a:pPr marL="0" indent="0">
              <a:buNone/>
            </a:pPr>
            <a:endParaRPr lang="da-DK" dirty="0"/>
          </a:p>
        </p:txBody>
      </p:sp>
    </p:spTree>
    <p:extLst>
      <p:ext uri="{BB962C8B-B14F-4D97-AF65-F5344CB8AC3E}">
        <p14:creationId xmlns:p14="http://schemas.microsoft.com/office/powerpoint/2010/main" val="2111459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4F1FC-5C8B-2176-CD43-C78C3379B0BA}"/>
              </a:ext>
            </a:extLst>
          </p:cNvPr>
          <p:cNvSpPr>
            <a:spLocks noGrp="1"/>
          </p:cNvSpPr>
          <p:nvPr>
            <p:ph type="title"/>
          </p:nvPr>
        </p:nvSpPr>
        <p:spPr/>
        <p:txBody>
          <a:bodyPr/>
          <a:lstStyle/>
          <a:p>
            <a:r>
              <a:rPr lang="da-DK" dirty="0"/>
              <a:t>Opsamling på virtuelt modul</a:t>
            </a:r>
          </a:p>
        </p:txBody>
      </p:sp>
      <p:sp>
        <p:nvSpPr>
          <p:cNvPr id="3" name="Pladsholder til indhold 2">
            <a:extLst>
              <a:ext uri="{FF2B5EF4-FFF2-40B4-BE49-F238E27FC236}">
                <a16:creationId xmlns:a16="http://schemas.microsoft.com/office/drawing/2014/main" id="{F5818D4D-ED1D-C290-C5A7-994048280366}"/>
              </a:ext>
            </a:extLst>
          </p:cNvPr>
          <p:cNvSpPr>
            <a:spLocks noGrp="1"/>
          </p:cNvSpPr>
          <p:nvPr>
            <p:ph idx="1"/>
          </p:nvPr>
        </p:nvSpPr>
        <p:spPr/>
        <p:txBody>
          <a:bodyPr/>
          <a:lstStyle/>
          <a:p>
            <a:r>
              <a:rPr lang="da-DK" dirty="0"/>
              <a:t>Beskriv forskellen på markeds-, plan- og blandingsøkonomi</a:t>
            </a:r>
          </a:p>
          <a:p>
            <a:endParaRPr lang="da-DK" dirty="0"/>
          </a:p>
        </p:txBody>
      </p:sp>
    </p:spTree>
    <p:extLst>
      <p:ext uri="{BB962C8B-B14F-4D97-AF65-F5344CB8AC3E}">
        <p14:creationId xmlns:p14="http://schemas.microsoft.com/office/powerpoint/2010/main" val="284007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555A61-FE71-9660-4647-66473602595C}"/>
              </a:ext>
            </a:extLst>
          </p:cNvPr>
          <p:cNvSpPr>
            <a:spLocks noGrp="1"/>
          </p:cNvSpPr>
          <p:nvPr>
            <p:ph type="title"/>
          </p:nvPr>
        </p:nvSpPr>
        <p:spPr/>
        <p:txBody>
          <a:bodyPr/>
          <a:lstStyle/>
          <a:p>
            <a:r>
              <a:rPr lang="da-DK" dirty="0"/>
              <a:t>Hvad er told??</a:t>
            </a:r>
          </a:p>
        </p:txBody>
      </p:sp>
      <p:sp>
        <p:nvSpPr>
          <p:cNvPr id="3" name="Pladsholder til indhold 2">
            <a:extLst>
              <a:ext uri="{FF2B5EF4-FFF2-40B4-BE49-F238E27FC236}">
                <a16:creationId xmlns:a16="http://schemas.microsoft.com/office/drawing/2014/main" id="{1F29C2F6-9D17-D415-6C0E-1D0F50FD9EFB}"/>
              </a:ext>
            </a:extLst>
          </p:cNvPr>
          <p:cNvSpPr>
            <a:spLocks noGrp="1"/>
          </p:cNvSpPr>
          <p:nvPr>
            <p:ph idx="1"/>
          </p:nvPr>
        </p:nvSpPr>
        <p:spPr/>
        <p:txBody>
          <a:bodyPr/>
          <a:lstStyle/>
          <a:p>
            <a:pPr algn="l" rtl="0"/>
            <a:r>
              <a:rPr lang="da-DK" b="0" i="1" u="none" strike="noStrike" dirty="0">
                <a:solidFill>
                  <a:srgbClr val="000000"/>
                </a:solidFill>
                <a:effectLst/>
                <a:latin typeface="Arial" panose="020B0604020202020204" pitchFamily="34" charset="0"/>
              </a:rPr>
              <a:t>“Told er en afgift på varer, der passerer en [lande]grænse. Den kan enten have form af en fast afgift pr. vareenhed (styktold), eller den kan være beregnet som en procentsats af varens værdi (værditold). Formålet med told er først og fremmest at beskytte de indenlandske producenter mod udenlandsk konkurrence (beskyttelsestold).”</a:t>
            </a:r>
            <a:r>
              <a:rPr lang="da-DK" b="0" i="0" u="none" strike="noStrike" dirty="0">
                <a:solidFill>
                  <a:srgbClr val="000000"/>
                </a:solidFill>
                <a:effectLst/>
                <a:latin typeface="Arial" panose="020B0604020202020204" pitchFamily="34" charset="0"/>
              </a:rPr>
              <a:t> 15.4 i økonomiens kernestof</a:t>
            </a:r>
          </a:p>
          <a:p>
            <a:pPr marL="0" indent="0" algn="l" rtl="0">
              <a:buNone/>
            </a:pPr>
            <a:endParaRPr lang="da-DK" sz="4000" b="0" i="0" u="none" strike="noStrike" dirty="0">
              <a:solidFill>
                <a:srgbClr val="000000"/>
              </a:solidFill>
              <a:effectLst/>
            </a:endParaRPr>
          </a:p>
          <a:p>
            <a:r>
              <a:rPr lang="da-DK" dirty="0"/>
              <a:t>Tal sammen om, hvad told er ud fra dette citat</a:t>
            </a:r>
            <a:br>
              <a:rPr lang="da-DK" dirty="0"/>
            </a:br>
            <a:endParaRPr lang="da-DK" dirty="0"/>
          </a:p>
        </p:txBody>
      </p:sp>
    </p:spTree>
    <p:extLst>
      <p:ext uri="{BB962C8B-B14F-4D97-AF65-F5344CB8AC3E}">
        <p14:creationId xmlns:p14="http://schemas.microsoft.com/office/powerpoint/2010/main" val="3675802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0E6F7-5877-BAC1-750A-5D50437E0B3E}"/>
              </a:ext>
            </a:extLst>
          </p:cNvPr>
          <p:cNvSpPr>
            <a:spLocks noGrp="1"/>
          </p:cNvSpPr>
          <p:nvPr>
            <p:ph type="title"/>
          </p:nvPr>
        </p:nvSpPr>
        <p:spPr>
          <a:xfrm>
            <a:off x="7910285" y="741391"/>
            <a:ext cx="3443514" cy="1616203"/>
          </a:xfrm>
        </p:spPr>
        <p:txBody>
          <a:bodyPr vert="horz" lIns="91440" tIns="45720" rIns="91440" bIns="45720" rtlCol="0" anchor="b">
            <a:normAutofit/>
          </a:bodyPr>
          <a:lstStyle/>
          <a:p>
            <a:r>
              <a:rPr lang="en-US" sz="3200" kern="1200" dirty="0" err="1">
                <a:solidFill>
                  <a:schemeClr val="tx1"/>
                </a:solidFill>
                <a:latin typeface="+mj-lt"/>
                <a:ea typeface="+mj-ea"/>
                <a:cs typeface="+mj-cs"/>
              </a:rPr>
              <a:t>Gennemgang</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af</a:t>
            </a:r>
            <a:r>
              <a:rPr lang="en-US" sz="3200" kern="1200" dirty="0">
                <a:solidFill>
                  <a:schemeClr val="tx1"/>
                </a:solidFill>
                <a:latin typeface="+mj-lt"/>
                <a:ea typeface="+mj-ea"/>
                <a:cs typeface="+mj-cs"/>
              </a:rPr>
              <a:t> 3 </a:t>
            </a:r>
            <a:r>
              <a:rPr lang="en-US" sz="3200" kern="1200" dirty="0" err="1">
                <a:solidFill>
                  <a:schemeClr val="tx1"/>
                </a:solidFill>
                <a:latin typeface="+mj-lt"/>
                <a:ea typeface="+mj-ea"/>
                <a:cs typeface="+mj-cs"/>
              </a:rPr>
              <a:t>scenarier</a:t>
            </a:r>
            <a:r>
              <a:rPr lang="en-US" sz="3200" kern="1200" dirty="0">
                <a:solidFill>
                  <a:schemeClr val="tx1"/>
                </a:solidFill>
                <a:latin typeface="+mj-lt"/>
                <a:ea typeface="+mj-ea"/>
                <a:cs typeface="+mj-cs"/>
              </a:rPr>
              <a:t> </a:t>
            </a:r>
          </a:p>
        </p:txBody>
      </p:sp>
      <p:pic>
        <p:nvPicPr>
          <p:cNvPr id="1026" name="Picture 2">
            <a:extLst>
              <a:ext uri="{FF2B5EF4-FFF2-40B4-BE49-F238E27FC236}">
                <a16:creationId xmlns:a16="http://schemas.microsoft.com/office/drawing/2014/main" id="{DCD652E8-A547-659B-5DB4-86D3A5BDAD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67156" y="805657"/>
            <a:ext cx="6089464" cy="5176044"/>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EE0AC264-45AB-3AF1-9865-1DDA9EA45F3B}"/>
              </a:ext>
            </a:extLst>
          </p:cNvPr>
          <p:cNvSpPr txBox="1"/>
          <p:nvPr/>
        </p:nvSpPr>
        <p:spPr>
          <a:xfrm>
            <a:off x="7910285" y="2533476"/>
            <a:ext cx="3443514" cy="344783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300" dirty="0"/>
              <a:t>P1 = </a:t>
            </a:r>
            <a:r>
              <a:rPr lang="en-US" sz="1300" dirty="0" err="1"/>
              <a:t>markedsprisen</a:t>
            </a:r>
            <a:r>
              <a:rPr lang="en-US" sz="1300" dirty="0"/>
              <a:t> </a:t>
            </a:r>
            <a:r>
              <a:rPr lang="en-US" sz="1300" dirty="0" err="1"/>
              <a:t>i</a:t>
            </a:r>
            <a:r>
              <a:rPr lang="en-US" sz="1300" dirty="0"/>
              <a:t> </a:t>
            </a:r>
            <a:r>
              <a:rPr lang="en-US" sz="1300" dirty="0" err="1"/>
              <a:t>en</a:t>
            </a:r>
            <a:r>
              <a:rPr lang="en-US" sz="1300" dirty="0"/>
              <a:t> </a:t>
            </a:r>
            <a:r>
              <a:rPr lang="en-US" sz="1300" dirty="0" err="1"/>
              <a:t>lukket</a:t>
            </a:r>
            <a:r>
              <a:rPr lang="en-US" sz="1300" dirty="0"/>
              <a:t> </a:t>
            </a:r>
            <a:r>
              <a:rPr lang="en-US" sz="1300" dirty="0" err="1"/>
              <a:t>økonomi</a:t>
            </a:r>
            <a:endParaRPr lang="en-US" sz="1300" dirty="0"/>
          </a:p>
          <a:p>
            <a:pPr indent="-228600">
              <a:lnSpc>
                <a:spcPct val="90000"/>
              </a:lnSpc>
              <a:spcAft>
                <a:spcPts val="600"/>
              </a:spcAft>
              <a:buFont typeface="Arial" panose="020B0604020202020204" pitchFamily="34" charset="0"/>
              <a:buChar char="•"/>
            </a:pPr>
            <a:r>
              <a:rPr lang="en-US" sz="1300" dirty="0"/>
              <a:t>P2 =</a:t>
            </a:r>
            <a:r>
              <a:rPr lang="en-US" sz="1300" dirty="0" err="1"/>
              <a:t>verdensmarkedsprisen</a:t>
            </a:r>
            <a:r>
              <a:rPr lang="en-US" sz="1300" dirty="0"/>
              <a:t> </a:t>
            </a:r>
            <a:r>
              <a:rPr lang="en-US" sz="1300" dirty="0" err="1"/>
              <a:t>i</a:t>
            </a:r>
            <a:r>
              <a:rPr lang="en-US" sz="1300" dirty="0"/>
              <a:t> </a:t>
            </a:r>
            <a:r>
              <a:rPr lang="en-US" sz="1300" dirty="0" err="1"/>
              <a:t>lille</a:t>
            </a:r>
            <a:r>
              <a:rPr lang="en-US" sz="1300" dirty="0"/>
              <a:t> </a:t>
            </a:r>
            <a:r>
              <a:rPr lang="en-US" sz="1300" dirty="0" err="1"/>
              <a:t>åben</a:t>
            </a:r>
            <a:r>
              <a:rPr lang="en-US" sz="1300" dirty="0"/>
              <a:t> </a:t>
            </a:r>
            <a:r>
              <a:rPr lang="en-US" sz="1300" dirty="0" err="1"/>
              <a:t>økonomi</a:t>
            </a:r>
            <a:r>
              <a:rPr lang="en-US" sz="1300" dirty="0"/>
              <a:t> </a:t>
            </a:r>
            <a:r>
              <a:rPr lang="en-US" sz="1300" dirty="0" err="1"/>
              <a:t>og</a:t>
            </a:r>
            <a:r>
              <a:rPr lang="en-US" sz="1300" dirty="0"/>
              <a:t> </a:t>
            </a:r>
            <a:r>
              <a:rPr lang="en-US" sz="1300" dirty="0" err="1"/>
              <a:t>fri</a:t>
            </a:r>
            <a:r>
              <a:rPr lang="en-US" sz="1300" dirty="0"/>
              <a:t> import (import = a </a:t>
            </a:r>
            <a:r>
              <a:rPr lang="en-US" sz="1300" dirty="0" err="1"/>
              <a:t>til</a:t>
            </a:r>
            <a:r>
              <a:rPr lang="en-US" sz="1300" dirty="0"/>
              <a:t> b)</a:t>
            </a:r>
          </a:p>
          <a:p>
            <a:pPr indent="-228600">
              <a:lnSpc>
                <a:spcPct val="90000"/>
              </a:lnSpc>
              <a:spcAft>
                <a:spcPts val="600"/>
              </a:spcAft>
              <a:buFont typeface="Arial" panose="020B0604020202020204" pitchFamily="34" charset="0"/>
              <a:buChar char="•"/>
            </a:pPr>
            <a:r>
              <a:rPr lang="en-US" sz="1300" dirty="0"/>
              <a:t>P3 = </a:t>
            </a:r>
            <a:r>
              <a:rPr lang="en-US" sz="1300" dirty="0" err="1"/>
              <a:t>verdensmarkedsprisen</a:t>
            </a:r>
            <a:r>
              <a:rPr lang="en-US" sz="1300" dirty="0"/>
              <a:t> </a:t>
            </a:r>
            <a:r>
              <a:rPr lang="en-US" sz="1300" dirty="0" err="1"/>
              <a:t>efter</a:t>
            </a:r>
            <a:r>
              <a:rPr lang="en-US" sz="1300" dirty="0"/>
              <a:t> der </a:t>
            </a:r>
            <a:r>
              <a:rPr lang="en-US" sz="1300" dirty="0" err="1"/>
              <a:t>indføres</a:t>
            </a:r>
            <a:r>
              <a:rPr lang="en-US" sz="1300" dirty="0"/>
              <a:t> told </a:t>
            </a:r>
            <a:r>
              <a:rPr lang="en-US" sz="1300" dirty="0" err="1"/>
              <a:t>på</a:t>
            </a:r>
            <a:r>
              <a:rPr lang="en-US" sz="1300" dirty="0"/>
              <a:t> </a:t>
            </a:r>
            <a:r>
              <a:rPr lang="en-US" sz="1300" dirty="0" err="1"/>
              <a:t>importerede</a:t>
            </a:r>
            <a:r>
              <a:rPr lang="en-US" sz="1300" dirty="0"/>
              <a:t> </a:t>
            </a:r>
            <a:r>
              <a:rPr lang="en-US" sz="1300" dirty="0" err="1"/>
              <a:t>varer</a:t>
            </a:r>
            <a:r>
              <a:rPr lang="en-US" sz="1300" dirty="0"/>
              <a:t> (import c </a:t>
            </a:r>
            <a:r>
              <a:rPr lang="en-US" sz="1300" dirty="0" err="1"/>
              <a:t>til</a:t>
            </a:r>
            <a:r>
              <a:rPr lang="en-US" sz="1300" dirty="0"/>
              <a:t> d)</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err="1"/>
              <a:t>Effekt</a:t>
            </a:r>
            <a:r>
              <a:rPr lang="en-US" sz="1300" dirty="0"/>
              <a:t> </a:t>
            </a:r>
            <a:r>
              <a:rPr lang="en-US" sz="1300" dirty="0" err="1"/>
              <a:t>af</a:t>
            </a:r>
            <a:r>
              <a:rPr lang="en-US" sz="1300" dirty="0"/>
              <a:t> told (P2</a:t>
            </a:r>
            <a:r>
              <a:rPr lang="en-US" sz="1300" dirty="0">
                <a:sym typeface="Wingdings" pitchFamily="2" charset="2"/>
              </a:rPr>
              <a:t></a:t>
            </a:r>
            <a:r>
              <a:rPr lang="en-US" sz="1300" dirty="0"/>
              <a:t>P3)? </a:t>
            </a:r>
          </a:p>
          <a:p>
            <a:pPr lvl="1" indent="-228600">
              <a:lnSpc>
                <a:spcPct val="90000"/>
              </a:lnSpc>
              <a:spcAft>
                <a:spcPts val="600"/>
              </a:spcAft>
              <a:buFont typeface="Arial" panose="020B0604020202020204" pitchFamily="34" charset="0"/>
              <a:buChar char="•"/>
            </a:pPr>
            <a:r>
              <a:rPr lang="en-US" sz="1300" dirty="0"/>
              <a:t>Den </a:t>
            </a:r>
            <a:r>
              <a:rPr lang="en-US" sz="1300" dirty="0" err="1"/>
              <a:t>hjemlige</a:t>
            </a:r>
            <a:r>
              <a:rPr lang="en-US" sz="1300" dirty="0"/>
              <a:t> </a:t>
            </a:r>
            <a:r>
              <a:rPr lang="en-US" sz="1300" dirty="0" err="1"/>
              <a:t>produktion</a:t>
            </a:r>
            <a:r>
              <a:rPr lang="en-US" sz="1300" dirty="0"/>
              <a:t> </a:t>
            </a:r>
            <a:r>
              <a:rPr lang="en-US" sz="1300" dirty="0" err="1"/>
              <a:t>stiger</a:t>
            </a:r>
            <a:r>
              <a:rPr lang="en-US" sz="1300" dirty="0"/>
              <a:t>, </a:t>
            </a:r>
            <a:r>
              <a:rPr lang="en-US" sz="1300" dirty="0" err="1"/>
              <a:t>fordi</a:t>
            </a:r>
            <a:r>
              <a:rPr lang="en-US" sz="1300" dirty="0"/>
              <a:t> </a:t>
            </a:r>
            <a:r>
              <a:rPr lang="en-US" sz="1300" dirty="0" err="1"/>
              <a:t>virksomhederne</a:t>
            </a:r>
            <a:r>
              <a:rPr lang="en-US" sz="1300" dirty="0"/>
              <a:t> </a:t>
            </a:r>
            <a:r>
              <a:rPr lang="en-US" sz="1300" dirty="0" err="1"/>
              <a:t>kan</a:t>
            </a:r>
            <a:r>
              <a:rPr lang="en-US" sz="1300" dirty="0"/>
              <a:t> </a:t>
            </a:r>
            <a:r>
              <a:rPr lang="en-US" sz="1300" dirty="0" err="1"/>
              <a:t>tage</a:t>
            </a:r>
            <a:r>
              <a:rPr lang="en-US" sz="1300" dirty="0"/>
              <a:t> </a:t>
            </a:r>
            <a:r>
              <a:rPr lang="en-US" sz="1300" dirty="0" err="1"/>
              <a:t>en</a:t>
            </a:r>
            <a:r>
              <a:rPr lang="en-US" sz="1300" dirty="0"/>
              <a:t> </a:t>
            </a:r>
            <a:r>
              <a:rPr lang="en-US" sz="1300" dirty="0" err="1"/>
              <a:t>højere</a:t>
            </a:r>
            <a:r>
              <a:rPr lang="en-US" sz="1300" dirty="0"/>
              <a:t> pris </a:t>
            </a:r>
            <a:r>
              <a:rPr lang="en-US" sz="1300" dirty="0" err="1"/>
              <a:t>og</a:t>
            </a:r>
            <a:r>
              <a:rPr lang="en-US" sz="1300" dirty="0"/>
              <a:t> </a:t>
            </a:r>
            <a:r>
              <a:rPr lang="en-US" sz="1300" dirty="0" err="1"/>
              <a:t>mængden</a:t>
            </a:r>
            <a:r>
              <a:rPr lang="en-US" sz="1300" dirty="0"/>
              <a:t> </a:t>
            </a:r>
            <a:r>
              <a:rPr lang="en-US" sz="1300" dirty="0" err="1"/>
              <a:t>af</a:t>
            </a:r>
            <a:r>
              <a:rPr lang="en-US" sz="1300" dirty="0"/>
              <a:t> </a:t>
            </a:r>
            <a:r>
              <a:rPr lang="en-US" sz="1300" dirty="0" err="1"/>
              <a:t>importerede</a:t>
            </a:r>
            <a:r>
              <a:rPr lang="en-US" sz="1300" dirty="0"/>
              <a:t> </a:t>
            </a:r>
            <a:r>
              <a:rPr lang="en-US" sz="1300" dirty="0" err="1"/>
              <a:t>varer</a:t>
            </a:r>
            <a:r>
              <a:rPr lang="en-US" sz="1300" dirty="0"/>
              <a:t> </a:t>
            </a:r>
            <a:r>
              <a:rPr lang="en-US" sz="1300" dirty="0" err="1"/>
              <a:t>falder</a:t>
            </a:r>
            <a:r>
              <a:rPr lang="en-US" sz="1300" dirty="0"/>
              <a:t>.</a:t>
            </a:r>
          </a:p>
          <a:p>
            <a:pPr lvl="1" indent="-228600">
              <a:lnSpc>
                <a:spcPct val="90000"/>
              </a:lnSpc>
              <a:spcAft>
                <a:spcPts val="600"/>
              </a:spcAft>
              <a:buFont typeface="Arial" panose="020B0604020202020204" pitchFamily="34" charset="0"/>
              <a:buChar char="•"/>
            </a:pPr>
            <a:r>
              <a:rPr lang="en-US" sz="1300" dirty="0" err="1"/>
              <a:t>Forbrugerne</a:t>
            </a:r>
            <a:r>
              <a:rPr lang="en-US" sz="1300" dirty="0"/>
              <a:t> </a:t>
            </a:r>
            <a:r>
              <a:rPr lang="en-US" sz="1300" dirty="0" err="1"/>
              <a:t>betaler</a:t>
            </a:r>
            <a:r>
              <a:rPr lang="en-US" sz="1300" dirty="0"/>
              <a:t> mere</a:t>
            </a:r>
          </a:p>
          <a:p>
            <a:pPr lvl="1" indent="-228600">
              <a:lnSpc>
                <a:spcPct val="90000"/>
              </a:lnSpc>
              <a:spcAft>
                <a:spcPts val="600"/>
              </a:spcAft>
              <a:buFont typeface="Arial" panose="020B0604020202020204" pitchFamily="34" charset="0"/>
              <a:buChar char="•"/>
            </a:pPr>
            <a:r>
              <a:rPr lang="en-US" sz="1300" dirty="0" err="1"/>
              <a:t>Betalingsbalancen</a:t>
            </a:r>
            <a:r>
              <a:rPr lang="en-US" sz="1300" dirty="0"/>
              <a:t> </a:t>
            </a:r>
            <a:r>
              <a:rPr lang="en-US" sz="1300" dirty="0" err="1"/>
              <a:t>forbedres</a:t>
            </a:r>
            <a:endParaRPr lang="en-US" sz="1300" dirty="0"/>
          </a:p>
          <a:p>
            <a:pPr lvl="1" indent="-228600">
              <a:lnSpc>
                <a:spcPct val="90000"/>
              </a:lnSpc>
              <a:spcAft>
                <a:spcPts val="600"/>
              </a:spcAft>
              <a:buFont typeface="Arial" panose="020B0604020202020204" pitchFamily="34" charset="0"/>
              <a:buChar char="•"/>
            </a:pPr>
            <a:r>
              <a:rPr lang="en-US" sz="1300" dirty="0"/>
              <a:t>Staten </a:t>
            </a:r>
            <a:r>
              <a:rPr lang="en-US" sz="1300" dirty="0" err="1"/>
              <a:t>tjener</a:t>
            </a:r>
            <a:r>
              <a:rPr lang="en-US" sz="1300" dirty="0"/>
              <a:t> </a:t>
            </a:r>
            <a:r>
              <a:rPr lang="en-US" sz="1300" dirty="0" err="1"/>
              <a:t>penge</a:t>
            </a:r>
            <a:r>
              <a:rPr lang="en-US" sz="1300" dirty="0"/>
              <a:t> </a:t>
            </a:r>
            <a:r>
              <a:rPr lang="en-US" sz="1300" dirty="0" err="1"/>
              <a:t>på</a:t>
            </a:r>
            <a:r>
              <a:rPr lang="en-US" sz="1300" dirty="0"/>
              <a:t> </a:t>
            </a:r>
            <a:r>
              <a:rPr lang="en-US" sz="1300" dirty="0" err="1"/>
              <a:t>tolden</a:t>
            </a:r>
            <a:endParaRPr lang="en-US" sz="1300" dirty="0"/>
          </a:p>
        </p:txBody>
      </p:sp>
      <p:grpSp>
        <p:nvGrpSpPr>
          <p:cNvPr id="1050" name="Group 1049">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51" name="Rectangle 1050">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1051">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0002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072DEF-CC44-A1BD-F47E-80E4E5AAA9AF}"/>
              </a:ext>
            </a:extLst>
          </p:cNvPr>
          <p:cNvSpPr>
            <a:spLocks noGrp="1"/>
          </p:cNvSpPr>
          <p:nvPr>
            <p:ph type="title"/>
          </p:nvPr>
        </p:nvSpPr>
        <p:spPr/>
        <p:txBody>
          <a:bodyPr/>
          <a:lstStyle/>
          <a:p>
            <a:r>
              <a:rPr lang="da-DK" dirty="0"/>
              <a:t>Modul  4: Metode </a:t>
            </a:r>
          </a:p>
        </p:txBody>
      </p:sp>
      <p:sp>
        <p:nvSpPr>
          <p:cNvPr id="3" name="Pladsholder til indhold 2">
            <a:extLst>
              <a:ext uri="{FF2B5EF4-FFF2-40B4-BE49-F238E27FC236}">
                <a16:creationId xmlns:a16="http://schemas.microsoft.com/office/drawing/2014/main" id="{2414A8A8-AC3D-A9E4-E027-147B4C294FE6}"/>
              </a:ext>
            </a:extLst>
          </p:cNvPr>
          <p:cNvSpPr>
            <a:spLocks noGrp="1"/>
          </p:cNvSpPr>
          <p:nvPr>
            <p:ph idx="1"/>
          </p:nvPr>
        </p:nvSpPr>
        <p:spPr/>
        <p:txBody>
          <a:bodyPr/>
          <a:lstStyle/>
          <a:p>
            <a:pPr marL="0" indent="0">
              <a:buNone/>
            </a:pPr>
            <a:r>
              <a:rPr lang="da-DK" dirty="0"/>
              <a:t>Hvad synes I om besøget hos </a:t>
            </a:r>
            <a:r>
              <a:rPr lang="da-DK" dirty="0" err="1"/>
              <a:t>Voxmeter</a:t>
            </a:r>
            <a:r>
              <a:rPr lang="da-DK" dirty="0"/>
              <a:t>?</a:t>
            </a:r>
          </a:p>
          <a:p>
            <a:pPr marL="0" indent="0">
              <a:buNone/>
            </a:pPr>
            <a:endParaRPr lang="da-DK" dirty="0"/>
          </a:p>
          <a:p>
            <a:pPr marL="514350" indent="-514350">
              <a:buAutoNum type="arabicParenR"/>
            </a:pPr>
            <a:r>
              <a:rPr lang="da-DK" dirty="0"/>
              <a:t>Forskellen på kvalitativ metode  og kvantitativ metode</a:t>
            </a:r>
          </a:p>
          <a:p>
            <a:pPr marL="514350" indent="-514350">
              <a:buAutoNum type="arabicParenR"/>
            </a:pPr>
            <a:r>
              <a:rPr lang="da-DK" dirty="0"/>
              <a:t>Forskellen på kvantitativ metode og kvantitativ empiri</a:t>
            </a:r>
          </a:p>
          <a:p>
            <a:pPr marL="514350" indent="-514350">
              <a:buAutoNum type="arabicParenR"/>
            </a:pPr>
            <a:r>
              <a:rPr lang="da-DK" dirty="0"/>
              <a:t>Om at indsamle kvantitativ empiri</a:t>
            </a:r>
          </a:p>
          <a:p>
            <a:pPr marL="514350" indent="-514350">
              <a:buAutoNum type="arabicParenR"/>
            </a:pPr>
            <a:r>
              <a:rPr lang="da-DK" dirty="0"/>
              <a:t>Vi arbejder med det indsamlede datamateriale</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2934759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3EF6B1-70C0-B183-AE3B-1AA81FD6FE26}"/>
              </a:ext>
            </a:extLst>
          </p:cNvPr>
          <p:cNvSpPr>
            <a:spLocks noGrp="1"/>
          </p:cNvSpPr>
          <p:nvPr>
            <p:ph type="title"/>
          </p:nvPr>
        </p:nvSpPr>
        <p:spPr/>
        <p:txBody>
          <a:bodyPr/>
          <a:lstStyle/>
          <a:p>
            <a:r>
              <a:rPr lang="da-DK" dirty="0"/>
              <a:t>Kvalitativ metode vs. Kvantitativ metode</a:t>
            </a:r>
          </a:p>
        </p:txBody>
      </p:sp>
      <p:sp>
        <p:nvSpPr>
          <p:cNvPr id="3" name="Pladsholder til indhold 2">
            <a:extLst>
              <a:ext uri="{FF2B5EF4-FFF2-40B4-BE49-F238E27FC236}">
                <a16:creationId xmlns:a16="http://schemas.microsoft.com/office/drawing/2014/main" id="{4403E856-8843-D712-D36E-89E1E36588D4}"/>
              </a:ext>
            </a:extLst>
          </p:cNvPr>
          <p:cNvSpPr>
            <a:spLocks noGrp="1"/>
          </p:cNvSpPr>
          <p:nvPr>
            <p:ph idx="1"/>
          </p:nvPr>
        </p:nvSpPr>
        <p:spPr/>
        <p:txBody>
          <a:bodyPr>
            <a:normAutofit lnSpcReduction="10000"/>
          </a:bodyPr>
          <a:lstStyle/>
          <a:p>
            <a:r>
              <a:rPr lang="da-DK" kern="100" dirty="0">
                <a:effectLst/>
                <a:latin typeface="Aptos" panose="020B0004020202020204" pitchFamily="34" charset="0"/>
                <a:ea typeface="Aptos" panose="020B0004020202020204" pitchFamily="34" charset="0"/>
                <a:cs typeface="Times New Roman" panose="02020603050405020304" pitchFamily="18" charset="0"/>
              </a:rPr>
              <a:t>Kvantitativ metode: måder hvorpå </a:t>
            </a:r>
            <a:r>
              <a:rPr lang="da-DK" i="1" kern="100" dirty="0">
                <a:effectLst/>
                <a:latin typeface="Aptos" panose="020B0004020202020204" pitchFamily="34" charset="0"/>
                <a:ea typeface="Aptos" panose="020B0004020202020204" pitchFamily="34" charset="0"/>
                <a:cs typeface="Times New Roman" panose="02020603050405020304" pitchFamily="18" charset="0"/>
              </a:rPr>
              <a:t>talmateriale</a:t>
            </a:r>
            <a:r>
              <a:rPr lang="da-DK" kern="100" dirty="0">
                <a:effectLst/>
                <a:latin typeface="Aptos" panose="020B0004020202020204" pitchFamily="34" charset="0"/>
                <a:ea typeface="Aptos" panose="020B0004020202020204" pitchFamily="34" charset="0"/>
                <a:cs typeface="Times New Roman" panose="02020603050405020304" pitchFamily="18" charset="0"/>
              </a:rPr>
              <a:t> indsamles, og behandles.</a:t>
            </a:r>
          </a:p>
          <a:p>
            <a:pPr lvl="1"/>
            <a:r>
              <a:rPr lang="da-DK" dirty="0"/>
              <a:t>Spørgeskema baserede undersøgelser (som den i foretog i fredags)</a:t>
            </a:r>
          </a:p>
          <a:p>
            <a:pPr lvl="1"/>
            <a:r>
              <a:rPr lang="da-DK" dirty="0"/>
              <a:t>Observationer ude i felten (dvs. i virkeligheden)</a:t>
            </a:r>
          </a:p>
          <a:p>
            <a:pPr lvl="1"/>
            <a:r>
              <a:rPr lang="da-DK" dirty="0"/>
              <a:t>Eksperimenter</a:t>
            </a:r>
          </a:p>
          <a:p>
            <a:pPr marL="457200" lvl="1" indent="0">
              <a:buNone/>
            </a:pPr>
            <a:endParaRPr lang="da-DK" dirty="0"/>
          </a:p>
          <a:p>
            <a:pPr marL="0" indent="0">
              <a:buNone/>
            </a:pPr>
            <a:r>
              <a:rPr lang="da-DK" dirty="0"/>
              <a:t>Kvalitativ metode: måder hvorpå man indsamler og behandler data der giver en dybdegående og nuanceret forståelse for et emne (fx </a:t>
            </a:r>
            <a:r>
              <a:rPr lang="da-DK" i="1" dirty="0"/>
              <a:t>tekst</a:t>
            </a:r>
            <a:r>
              <a:rPr lang="da-DK" dirty="0"/>
              <a:t> eller </a:t>
            </a:r>
            <a:r>
              <a:rPr lang="da-DK" i="1" dirty="0"/>
              <a:t>billede</a:t>
            </a:r>
            <a:r>
              <a:rPr lang="da-DK" dirty="0"/>
              <a:t>).</a:t>
            </a:r>
          </a:p>
          <a:p>
            <a:pPr lvl="1"/>
            <a:r>
              <a:rPr lang="da-DK" dirty="0"/>
              <a:t>Interviews (enkelt interviews eller fokusgruppe interviews)</a:t>
            </a:r>
          </a:p>
          <a:p>
            <a:pPr lvl="1"/>
            <a:r>
              <a:rPr lang="da-DK" dirty="0"/>
              <a:t>Observation ude i felten (dvs. i virkeligheden)</a:t>
            </a:r>
          </a:p>
        </p:txBody>
      </p:sp>
    </p:spTree>
    <p:extLst>
      <p:ext uri="{BB962C8B-B14F-4D97-AF65-F5344CB8AC3E}">
        <p14:creationId xmlns:p14="http://schemas.microsoft.com/office/powerpoint/2010/main" val="2084533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42F2D-51E0-CB36-272B-D651915BA7BF}"/>
              </a:ext>
            </a:extLst>
          </p:cNvPr>
          <p:cNvSpPr>
            <a:spLocks noGrp="1"/>
          </p:cNvSpPr>
          <p:nvPr>
            <p:ph type="title"/>
          </p:nvPr>
        </p:nvSpPr>
        <p:spPr/>
        <p:txBody>
          <a:bodyPr>
            <a:normAutofit/>
          </a:bodyPr>
          <a:lstStyle/>
          <a:p>
            <a:r>
              <a:rPr lang="da-DK" dirty="0"/>
              <a:t>Forskellen på kvantitativ metode og kvantitativ empiri</a:t>
            </a:r>
          </a:p>
        </p:txBody>
      </p:sp>
      <p:sp>
        <p:nvSpPr>
          <p:cNvPr id="3" name="Pladsholder til indhold 2">
            <a:extLst>
              <a:ext uri="{FF2B5EF4-FFF2-40B4-BE49-F238E27FC236}">
                <a16:creationId xmlns:a16="http://schemas.microsoft.com/office/drawing/2014/main" id="{BB947BE3-A4F2-371F-5857-48A8C0F6F540}"/>
              </a:ext>
            </a:extLst>
          </p:cNvPr>
          <p:cNvSpPr>
            <a:spLocks noGrp="1"/>
          </p:cNvSpPr>
          <p:nvPr>
            <p:ph idx="1"/>
          </p:nvPr>
        </p:nvSpPr>
        <p:spPr/>
        <p:txBody>
          <a:bodyPr/>
          <a:lstStyle/>
          <a:p>
            <a:pPr marL="0" indent="0">
              <a:buNone/>
            </a:pPr>
            <a:r>
              <a:rPr lang="da-DK" kern="100" dirty="0">
                <a:latin typeface="Aptos" panose="020B0004020202020204" pitchFamily="34" charset="0"/>
                <a:ea typeface="Aptos" panose="020B0004020202020204" pitchFamily="34" charset="0"/>
                <a:cs typeface="Times New Roman" panose="02020603050405020304" pitchFamily="18" charset="0"/>
              </a:rPr>
              <a:t>Kvantitativ metode: </a:t>
            </a:r>
            <a:r>
              <a:rPr lang="da-DK" b="1" kern="100" dirty="0">
                <a:latin typeface="Aptos" panose="020B0004020202020204" pitchFamily="34" charset="0"/>
                <a:ea typeface="Aptos" panose="020B0004020202020204" pitchFamily="34" charset="0"/>
                <a:cs typeface="Times New Roman" panose="02020603050405020304" pitchFamily="18" charset="0"/>
              </a:rPr>
              <a:t>måder</a:t>
            </a:r>
            <a:r>
              <a:rPr lang="da-DK" kern="100" dirty="0">
                <a:latin typeface="Aptos" panose="020B0004020202020204" pitchFamily="34" charset="0"/>
                <a:ea typeface="Aptos" panose="020B0004020202020204" pitchFamily="34" charset="0"/>
                <a:cs typeface="Times New Roman" panose="02020603050405020304" pitchFamily="18" charset="0"/>
              </a:rPr>
              <a:t> hvorpå talmateriale indsamles, og behandles.</a:t>
            </a:r>
          </a:p>
          <a:p>
            <a:pPr marL="0" lvl="0" indent="0">
              <a:buNone/>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None/>
            </a:pPr>
            <a:r>
              <a:rPr lang="da-DK" kern="100" dirty="0">
                <a:effectLst/>
                <a:latin typeface="Aptos" panose="020B0004020202020204" pitchFamily="34" charset="0"/>
                <a:ea typeface="Aptos" panose="020B0004020202020204" pitchFamily="34" charset="0"/>
                <a:cs typeface="Times New Roman" panose="02020603050405020304" pitchFamily="18" charset="0"/>
              </a:rPr>
              <a:t>Kvantitativ empiri: det </a:t>
            </a:r>
            <a:r>
              <a:rPr lang="da-DK" b="1" kern="100" dirty="0">
                <a:effectLst/>
                <a:latin typeface="Aptos" panose="020B0004020202020204" pitchFamily="34" charset="0"/>
                <a:ea typeface="Aptos" panose="020B0004020202020204" pitchFamily="34" charset="0"/>
                <a:cs typeface="Times New Roman" panose="02020603050405020304" pitchFamily="18" charset="0"/>
              </a:rPr>
              <a:t>talmateriale</a:t>
            </a:r>
            <a:r>
              <a:rPr lang="da-DK" kern="100" dirty="0">
                <a:effectLst/>
                <a:latin typeface="Aptos" panose="020B0004020202020204" pitchFamily="34" charset="0"/>
                <a:ea typeface="Aptos" panose="020B0004020202020204" pitchFamily="34" charset="0"/>
                <a:cs typeface="Times New Roman" panose="02020603050405020304" pitchFamily="18" charset="0"/>
              </a:rPr>
              <a:t> der er indsamlet om et specifikt emne</a:t>
            </a:r>
            <a:endParaRPr lang="da-DK" dirty="0"/>
          </a:p>
        </p:txBody>
      </p:sp>
    </p:spTree>
    <p:extLst>
      <p:ext uri="{BB962C8B-B14F-4D97-AF65-F5344CB8AC3E}">
        <p14:creationId xmlns:p14="http://schemas.microsoft.com/office/powerpoint/2010/main" val="393711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87BFE2-5A4D-5767-A8B4-127EB3B35431}"/>
              </a:ext>
            </a:extLst>
          </p:cNvPr>
          <p:cNvSpPr>
            <a:spLocks noGrp="1"/>
          </p:cNvSpPr>
          <p:nvPr>
            <p:ph type="title"/>
          </p:nvPr>
        </p:nvSpPr>
        <p:spPr/>
        <p:txBody>
          <a:bodyPr/>
          <a:lstStyle/>
          <a:p>
            <a:r>
              <a:rPr lang="da-DK" dirty="0"/>
              <a:t>Modul 1: Overblik over dansk økonomi – hvad er status?</a:t>
            </a:r>
          </a:p>
        </p:txBody>
      </p:sp>
      <p:sp>
        <p:nvSpPr>
          <p:cNvPr id="3" name="Pladsholder til indhold 2">
            <a:extLst>
              <a:ext uri="{FF2B5EF4-FFF2-40B4-BE49-F238E27FC236}">
                <a16:creationId xmlns:a16="http://schemas.microsoft.com/office/drawing/2014/main" id="{6105E4D3-3D90-5EF7-D3E1-9B183A7E0657}"/>
              </a:ext>
            </a:extLst>
          </p:cNvPr>
          <p:cNvSpPr>
            <a:spLocks noGrp="1"/>
          </p:cNvSpPr>
          <p:nvPr>
            <p:ph idx="1"/>
          </p:nvPr>
        </p:nvSpPr>
        <p:spPr/>
        <p:txBody>
          <a:bodyPr/>
          <a:lstStyle/>
          <a:p>
            <a:pPr marL="0" indent="0">
              <a:buNone/>
            </a:pPr>
            <a:r>
              <a:rPr lang="da-DK" dirty="0"/>
              <a:t>Program:</a:t>
            </a:r>
          </a:p>
          <a:p>
            <a:pPr marL="514350" indent="-514350">
              <a:buFont typeface="+mj-lt"/>
              <a:buAutoNum type="arabicPeriod"/>
            </a:pPr>
            <a:r>
              <a:rPr lang="da-DK" dirty="0"/>
              <a:t>Intro til case for forløbet</a:t>
            </a:r>
          </a:p>
          <a:p>
            <a:pPr marL="514350" indent="-514350">
              <a:buFont typeface="+mj-lt"/>
              <a:buAutoNum type="arabicPeriod"/>
            </a:pPr>
            <a:r>
              <a:rPr lang="da-DK" dirty="0"/>
              <a:t>DK som lille åben økonomi samt overblik over de vigtigste økonomiske mål</a:t>
            </a:r>
          </a:p>
          <a:p>
            <a:pPr marL="514350" indent="-514350">
              <a:buFont typeface="+mj-lt"/>
              <a:buAutoNum type="arabicPeriod"/>
            </a:pPr>
            <a:r>
              <a:rPr lang="da-DK" dirty="0"/>
              <a:t>Galleri-øvelse: 2 og 2 går I igennem galleriet af økonomiske nøgletal og besvarer spørgsmål på papir</a:t>
            </a:r>
          </a:p>
          <a:p>
            <a:pPr marL="514350" indent="-514350">
              <a:buFont typeface="+mj-lt"/>
              <a:buAutoNum type="arabicPeriod"/>
            </a:pPr>
            <a:r>
              <a:rPr lang="da-DK" dirty="0"/>
              <a:t>AI eksempel..</a:t>
            </a:r>
          </a:p>
          <a:p>
            <a:pPr marL="514350" indent="-514350">
              <a:buFont typeface="+mj-lt"/>
              <a:buAutoNum type="arabicPeriod"/>
            </a:pPr>
            <a:endParaRPr lang="da-DK" dirty="0"/>
          </a:p>
          <a:p>
            <a:pPr marL="0" indent="0">
              <a:buNone/>
            </a:pPr>
            <a:endParaRPr lang="da-DK" dirty="0"/>
          </a:p>
        </p:txBody>
      </p:sp>
    </p:spTree>
    <p:extLst>
      <p:ext uri="{BB962C8B-B14F-4D97-AF65-F5344CB8AC3E}">
        <p14:creationId xmlns:p14="http://schemas.microsoft.com/office/powerpoint/2010/main" val="1962113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1D729-2769-CACD-3EBC-C1584CBC7517}"/>
              </a:ext>
            </a:extLst>
          </p:cNvPr>
          <p:cNvSpPr>
            <a:spLocks noGrp="1"/>
          </p:cNvSpPr>
          <p:nvPr>
            <p:ph type="title"/>
          </p:nvPr>
        </p:nvSpPr>
        <p:spPr/>
        <p:txBody>
          <a:bodyPr/>
          <a:lstStyle/>
          <a:p>
            <a:r>
              <a:rPr lang="da-DK" dirty="0"/>
              <a:t>Hvordan forberedes en kvantitativ undersøgelse</a:t>
            </a:r>
          </a:p>
        </p:txBody>
      </p:sp>
      <p:sp>
        <p:nvSpPr>
          <p:cNvPr id="3" name="Pladsholder til indhold 2">
            <a:extLst>
              <a:ext uri="{FF2B5EF4-FFF2-40B4-BE49-F238E27FC236}">
                <a16:creationId xmlns:a16="http://schemas.microsoft.com/office/drawing/2014/main" id="{0451D7C3-50C7-1ED9-516B-38C9BD666A9E}"/>
              </a:ext>
            </a:extLst>
          </p:cNvPr>
          <p:cNvSpPr>
            <a:spLocks noGrp="1"/>
          </p:cNvSpPr>
          <p:nvPr>
            <p:ph idx="1"/>
          </p:nvPr>
        </p:nvSpPr>
        <p:spPr/>
        <p:txBody>
          <a:bodyPr/>
          <a:lstStyle/>
          <a:p>
            <a:pPr marL="514350" indent="-514350" algn="l">
              <a:buFont typeface="+mj-lt"/>
              <a:buAutoNum type="arabicPeriod"/>
            </a:pPr>
            <a:r>
              <a:rPr lang="da-DK" b="0" i="0" u="none" strike="noStrike" dirty="0">
                <a:solidFill>
                  <a:srgbClr val="333333"/>
                </a:solidFill>
                <a:effectLst/>
                <a:latin typeface="Noto Sans" panose="020B0502040504020204" pitchFamily="34" charset="0"/>
              </a:rPr>
              <a:t>Hvad er min </a:t>
            </a:r>
            <a:r>
              <a:rPr lang="da-DK" b="0" i="0" u="sng" strike="noStrike" dirty="0">
                <a:solidFill>
                  <a:srgbClr val="333333"/>
                </a:solidFill>
                <a:effectLst/>
                <a:latin typeface="Noto Sans" panose="020B0502040504020204" pitchFamily="34" charset="0"/>
              </a:rPr>
              <a:t>problemformulering</a:t>
            </a:r>
            <a:r>
              <a:rPr lang="da-DK" b="0" i="0" u="none" strike="noStrike" dirty="0">
                <a:solidFill>
                  <a:srgbClr val="333333"/>
                </a:solidFill>
                <a:effectLst/>
                <a:latin typeface="Noto Sans" panose="020B0502040504020204" pitchFamily="34" charset="0"/>
              </a:rPr>
              <a:t>?</a:t>
            </a:r>
          </a:p>
          <a:p>
            <a:pPr marL="514350" indent="-514350" algn="l">
              <a:buFont typeface="+mj-lt"/>
              <a:buAutoNum type="arabicPeriod"/>
            </a:pPr>
            <a:r>
              <a:rPr lang="da-DK" b="0" i="0" u="none" strike="noStrike" dirty="0">
                <a:solidFill>
                  <a:srgbClr val="333333"/>
                </a:solidFill>
                <a:effectLst/>
                <a:latin typeface="Noto Sans" panose="020B0502040504020204" pitchFamily="34" charset="0"/>
              </a:rPr>
              <a:t>Hvad er undersøgelsens </a:t>
            </a:r>
            <a:r>
              <a:rPr lang="da-DK" b="0" i="0" u="sng" strike="noStrike" dirty="0">
                <a:solidFill>
                  <a:srgbClr val="333333"/>
                </a:solidFill>
                <a:effectLst/>
                <a:latin typeface="Noto Sans" panose="020B0502040504020204" pitchFamily="34" charset="0"/>
              </a:rPr>
              <a:t>analyseenhed</a:t>
            </a:r>
            <a:r>
              <a:rPr lang="da-DK" b="0" i="0" u="none" strike="noStrike" dirty="0">
                <a:solidFill>
                  <a:srgbClr val="333333"/>
                </a:solidFill>
                <a:effectLst/>
                <a:latin typeface="Noto Sans" panose="020B0502040504020204" pitchFamily="34" charset="0"/>
              </a:rPr>
              <a:t> (hvem vil jeg spørge)?</a:t>
            </a:r>
          </a:p>
          <a:p>
            <a:pPr marL="514350" indent="-514350" algn="l">
              <a:buFont typeface="+mj-lt"/>
              <a:buAutoNum type="arabicPeriod"/>
            </a:pPr>
            <a:r>
              <a:rPr lang="da-DK" b="0" i="0" u="none" strike="noStrike" dirty="0">
                <a:solidFill>
                  <a:srgbClr val="333333"/>
                </a:solidFill>
                <a:effectLst/>
                <a:latin typeface="Noto Sans" panose="020B0502040504020204" pitchFamily="34" charset="0"/>
              </a:rPr>
              <a:t>Hvilke </a:t>
            </a:r>
            <a:r>
              <a:rPr lang="da-DK" b="0" i="0" u="sng" strike="noStrike" dirty="0">
                <a:solidFill>
                  <a:srgbClr val="333333"/>
                </a:solidFill>
                <a:effectLst/>
                <a:latin typeface="Noto Sans" panose="020B0502040504020204" pitchFamily="34" charset="0"/>
              </a:rPr>
              <a:t>variable</a:t>
            </a:r>
            <a:r>
              <a:rPr lang="da-DK" b="0" i="0" u="none" strike="noStrike" dirty="0">
                <a:solidFill>
                  <a:srgbClr val="333333"/>
                </a:solidFill>
                <a:effectLst/>
                <a:latin typeface="Noto Sans" panose="020B0502040504020204" pitchFamily="34" charset="0"/>
              </a:rPr>
              <a:t> skal undersøges?</a:t>
            </a:r>
          </a:p>
          <a:p>
            <a:pPr marL="0" indent="0">
              <a:buNone/>
            </a:pPr>
            <a:endParaRPr lang="da-DK" dirty="0"/>
          </a:p>
          <a:p>
            <a:pPr marL="0" indent="0">
              <a:buNone/>
            </a:pPr>
            <a:r>
              <a:rPr lang="da-DK" dirty="0"/>
              <a:t>I skal nu i jeres grupper fra i fredags kigge på de spørgsmål I var rundt og stille folk. Gennemgå de tre trin med de spørgsmål (dvs. vi går et skridt tilbage og kigger på, hvad der kunne have lagt til grund for at stille disse spørgsmål til folk).</a:t>
            </a:r>
          </a:p>
        </p:txBody>
      </p:sp>
    </p:spTree>
    <p:extLst>
      <p:ext uri="{BB962C8B-B14F-4D97-AF65-F5344CB8AC3E}">
        <p14:creationId xmlns:p14="http://schemas.microsoft.com/office/powerpoint/2010/main" val="354308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94392-EB31-B074-C71E-73BD412F1779}"/>
              </a:ext>
            </a:extLst>
          </p:cNvPr>
          <p:cNvSpPr>
            <a:spLocks noGrp="1"/>
          </p:cNvSpPr>
          <p:nvPr>
            <p:ph type="title"/>
          </p:nvPr>
        </p:nvSpPr>
        <p:spPr/>
        <p:txBody>
          <a:bodyPr/>
          <a:lstStyle/>
          <a:p>
            <a:r>
              <a:rPr lang="da-DK" dirty="0"/>
              <a:t>Opgave (del 1)</a:t>
            </a:r>
          </a:p>
        </p:txBody>
      </p:sp>
      <p:sp>
        <p:nvSpPr>
          <p:cNvPr id="3" name="Pladsholder til indhold 2">
            <a:extLst>
              <a:ext uri="{FF2B5EF4-FFF2-40B4-BE49-F238E27FC236}">
                <a16:creationId xmlns:a16="http://schemas.microsoft.com/office/drawing/2014/main" id="{D7812149-07B1-D0CC-35D9-37A2D06B53E2}"/>
              </a:ext>
            </a:extLst>
          </p:cNvPr>
          <p:cNvSpPr>
            <a:spLocks noGrp="1"/>
          </p:cNvSpPr>
          <p:nvPr>
            <p:ph idx="1"/>
          </p:nvPr>
        </p:nvSpPr>
        <p:spPr/>
        <p:txBody>
          <a:bodyPr>
            <a:normAutofit fontScale="92500" lnSpcReduction="10000"/>
          </a:bodyPr>
          <a:lstStyle/>
          <a:p>
            <a:pPr marL="0" indent="0">
              <a:buNone/>
            </a:pPr>
            <a:r>
              <a:rPr lang="da-DK" dirty="0"/>
              <a:t>Sæt jer sammen med de(n) som I indsamlede data med og svar på spørgsmålene:</a:t>
            </a:r>
          </a:p>
          <a:p>
            <a:pPr marL="514350" indent="-514350">
              <a:buAutoNum type="arabicParenR"/>
            </a:pPr>
            <a:r>
              <a:rPr lang="da-DK" dirty="0"/>
              <a:t>Skriv ned hvordan processen foregik: hvad fungerede godt? Var der nogle forhindringer? </a:t>
            </a:r>
          </a:p>
          <a:p>
            <a:pPr marL="514350" indent="-514350">
              <a:buAutoNum type="arabicParenR"/>
            </a:pPr>
            <a:r>
              <a:rPr lang="da-DK" dirty="0"/>
              <a:t>Har I noget feedback på spørgsmålene?</a:t>
            </a:r>
          </a:p>
          <a:p>
            <a:pPr marL="514350" indent="-514350">
              <a:buAutoNum type="arabicParenR"/>
            </a:pPr>
            <a:r>
              <a:rPr lang="da-DK" dirty="0"/>
              <a:t>Tal sammen om lektien: </a:t>
            </a:r>
            <a:r>
              <a:rPr lang="da-DK" dirty="0">
                <a:hlinkClick r:id="rId2"/>
              </a:rPr>
              <a:t>https://metodebogen.ibog.forlagetcolumbus.dk/?id=387</a:t>
            </a:r>
            <a:r>
              <a:rPr lang="da-DK" dirty="0"/>
              <a:t> </a:t>
            </a:r>
          </a:p>
          <a:p>
            <a:pPr marL="971550" lvl="1" indent="-514350">
              <a:buAutoNum type="arabicParenR"/>
            </a:pPr>
            <a:r>
              <a:rPr lang="da-DK" dirty="0"/>
              <a:t>Hvad betyder operationalisering?</a:t>
            </a:r>
          </a:p>
          <a:p>
            <a:pPr marL="971550" lvl="1" indent="-514350">
              <a:buAutoNum type="arabicParenR"/>
            </a:pPr>
            <a:r>
              <a:rPr lang="da-DK" dirty="0"/>
              <a:t>Hvad betyder validitet?</a:t>
            </a:r>
          </a:p>
          <a:p>
            <a:pPr marL="971550" lvl="1" indent="-514350">
              <a:buAutoNum type="arabicParenR"/>
            </a:pPr>
            <a:r>
              <a:rPr lang="da-DK" dirty="0"/>
              <a:t>Hvad betyder reliabilitet?</a:t>
            </a:r>
          </a:p>
          <a:p>
            <a:pPr marL="971550" lvl="1" indent="-514350">
              <a:buAutoNum type="arabicParenR"/>
            </a:pPr>
            <a:r>
              <a:rPr lang="da-DK" dirty="0"/>
              <a:t>Hvad betyder repræsentativitet?</a:t>
            </a:r>
          </a:p>
          <a:p>
            <a:pPr marL="514350" indent="-514350">
              <a:buAutoNum type="arabicParenR"/>
            </a:pPr>
            <a:endParaRPr lang="da-DK" dirty="0"/>
          </a:p>
        </p:txBody>
      </p:sp>
    </p:spTree>
    <p:extLst>
      <p:ext uri="{BB962C8B-B14F-4D97-AF65-F5344CB8AC3E}">
        <p14:creationId xmlns:p14="http://schemas.microsoft.com/office/powerpoint/2010/main" val="2856231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8DF53-4198-C5A2-7DB8-E1EF1A10A54B}"/>
              </a:ext>
            </a:extLst>
          </p:cNvPr>
          <p:cNvSpPr>
            <a:spLocks noGrp="1"/>
          </p:cNvSpPr>
          <p:nvPr>
            <p:ph type="title"/>
          </p:nvPr>
        </p:nvSpPr>
        <p:spPr/>
        <p:txBody>
          <a:bodyPr/>
          <a:lstStyle/>
          <a:p>
            <a:r>
              <a:rPr lang="da-DK" dirty="0"/>
              <a:t>Opgave (del 2): Behandling af vores indsamlede data</a:t>
            </a:r>
          </a:p>
        </p:txBody>
      </p:sp>
      <p:sp>
        <p:nvSpPr>
          <p:cNvPr id="3" name="Pladsholder til indhold 2">
            <a:extLst>
              <a:ext uri="{FF2B5EF4-FFF2-40B4-BE49-F238E27FC236}">
                <a16:creationId xmlns:a16="http://schemas.microsoft.com/office/drawing/2014/main" id="{3C957997-1B5D-3A01-029B-D111E9D941C5}"/>
              </a:ext>
            </a:extLst>
          </p:cNvPr>
          <p:cNvSpPr>
            <a:spLocks noGrp="1"/>
          </p:cNvSpPr>
          <p:nvPr>
            <p:ph idx="1"/>
          </p:nvPr>
        </p:nvSpPr>
        <p:spPr/>
        <p:txBody>
          <a:bodyPr>
            <a:normAutofit fontScale="92500" lnSpcReduction="10000"/>
          </a:bodyPr>
          <a:lstStyle/>
          <a:p>
            <a:r>
              <a:rPr lang="da-DK" dirty="0"/>
              <a:t>Vi ser denne video om at lave pivottabeller: </a:t>
            </a:r>
            <a:r>
              <a:rPr lang="da-DK" dirty="0">
                <a:hlinkClick r:id="rId2"/>
              </a:rPr>
              <a:t>https://metodebogen.ibog.forlagetcolumbus.dk/?id=388#c1366</a:t>
            </a:r>
            <a:r>
              <a:rPr lang="da-DK" dirty="0"/>
              <a:t> </a:t>
            </a:r>
          </a:p>
          <a:p>
            <a:pPr marL="0" indent="0">
              <a:buNone/>
            </a:pPr>
            <a:endParaRPr lang="da-DK" dirty="0"/>
          </a:p>
          <a:p>
            <a:pPr marL="514350" indent="-514350">
              <a:buAutoNum type="arabicParenR"/>
            </a:pPr>
            <a:r>
              <a:rPr lang="da-DK" dirty="0"/>
              <a:t>Alle skal nu have data ind i </a:t>
            </a:r>
            <a:r>
              <a:rPr lang="da-DK" dirty="0" err="1"/>
              <a:t>excel</a:t>
            </a:r>
            <a:r>
              <a:rPr lang="da-DK" dirty="0"/>
              <a:t> </a:t>
            </a:r>
          </a:p>
          <a:p>
            <a:pPr marL="514350" indent="-514350">
              <a:buAutoNum type="arabicParenR"/>
            </a:pPr>
            <a:r>
              <a:rPr lang="da-DK" dirty="0"/>
              <a:t>Anvend metoden fra videoen til at lave pivottabeller</a:t>
            </a:r>
          </a:p>
          <a:p>
            <a:pPr marL="514350" indent="-514350">
              <a:buAutoNum type="arabicParenR"/>
            </a:pPr>
            <a:r>
              <a:rPr lang="da-DK" dirty="0"/>
              <a:t>Omregn de absolutte tal i jeres pivottabeller med en af de tre beregningsmetoder (</a:t>
            </a:r>
            <a:r>
              <a:rPr lang="da-DK" dirty="0">
                <a:hlinkClick r:id="rId3"/>
              </a:rPr>
              <a:t>https://metodebogen.ibog.forlagetcolumbus.dk/?id=392</a:t>
            </a:r>
            <a:r>
              <a:rPr lang="da-DK" dirty="0"/>
              <a:t>) </a:t>
            </a:r>
          </a:p>
          <a:p>
            <a:pPr marL="971550" lvl="1" indent="-514350">
              <a:buAutoNum type="arabicParenR"/>
            </a:pPr>
            <a:r>
              <a:rPr lang="da-DK" dirty="0"/>
              <a:t>Indeksberegning</a:t>
            </a:r>
          </a:p>
          <a:p>
            <a:pPr marL="971550" lvl="1" indent="-514350">
              <a:buAutoNum type="arabicParenR"/>
            </a:pPr>
            <a:r>
              <a:rPr lang="da-DK" dirty="0"/>
              <a:t>Procent andele</a:t>
            </a:r>
          </a:p>
          <a:p>
            <a:pPr marL="971550" lvl="1" indent="-514350">
              <a:buAutoNum type="arabicParenR"/>
            </a:pPr>
            <a:r>
              <a:rPr lang="da-DK" dirty="0"/>
              <a:t>Vækst i procent</a:t>
            </a:r>
          </a:p>
        </p:txBody>
      </p:sp>
    </p:spTree>
    <p:extLst>
      <p:ext uri="{BB962C8B-B14F-4D97-AF65-F5344CB8AC3E}">
        <p14:creationId xmlns:p14="http://schemas.microsoft.com/office/powerpoint/2010/main" val="3484719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12706-382C-4DBA-28A8-C5F313EA866E}"/>
              </a:ext>
            </a:extLst>
          </p:cNvPr>
          <p:cNvSpPr>
            <a:spLocks noGrp="1"/>
          </p:cNvSpPr>
          <p:nvPr>
            <p:ph type="title"/>
          </p:nvPr>
        </p:nvSpPr>
        <p:spPr/>
        <p:txBody>
          <a:bodyPr/>
          <a:lstStyle/>
          <a:p>
            <a:r>
              <a:rPr lang="da-DK" dirty="0"/>
              <a:t>Modul 5</a:t>
            </a:r>
          </a:p>
        </p:txBody>
      </p:sp>
      <p:sp>
        <p:nvSpPr>
          <p:cNvPr id="3" name="Pladsholder til indhold 2">
            <a:extLst>
              <a:ext uri="{FF2B5EF4-FFF2-40B4-BE49-F238E27FC236}">
                <a16:creationId xmlns:a16="http://schemas.microsoft.com/office/drawing/2014/main" id="{0C69ACD4-2886-4FE9-9C57-591E46BE4B20}"/>
              </a:ext>
            </a:extLst>
          </p:cNvPr>
          <p:cNvSpPr>
            <a:spLocks noGrp="1"/>
          </p:cNvSpPr>
          <p:nvPr>
            <p:ph idx="1"/>
          </p:nvPr>
        </p:nvSpPr>
        <p:spPr/>
        <p:txBody>
          <a:bodyPr/>
          <a:lstStyle/>
          <a:p>
            <a:pPr marL="514350" indent="-514350">
              <a:buAutoNum type="arabicParenR"/>
            </a:pPr>
            <a:r>
              <a:rPr lang="da-DK" dirty="0"/>
              <a:t>Opsamling på kvantitativt modul</a:t>
            </a:r>
          </a:p>
          <a:p>
            <a:pPr marL="0" indent="0">
              <a:buNone/>
            </a:pPr>
            <a:r>
              <a:rPr lang="da-DK" dirty="0"/>
              <a:t>(My bad: jeg troede vi kunne lave omregning i vores pivottabeller – men jeg kan godt se nu at det ikke giver så meget mening med de tal den spytter ud til os </a:t>
            </a:r>
            <a:r>
              <a:rPr lang="da-DK" dirty="0">
                <a:sym typeface="Wingdings" pitchFamily="2" charset="2"/>
              </a:rPr>
              <a:t>) </a:t>
            </a:r>
          </a:p>
          <a:p>
            <a:pPr marL="0" indent="0">
              <a:buNone/>
            </a:pPr>
            <a:r>
              <a:rPr lang="da-DK" dirty="0">
                <a:sym typeface="Wingdings" pitchFamily="2" charset="2"/>
              </a:rPr>
              <a:t>Vi skulle nok bare manuelt have skrevet tallene ind i en tabel selv og herefter omregne disse til procent.</a:t>
            </a:r>
            <a:endParaRPr lang="da-DK" dirty="0"/>
          </a:p>
          <a:p>
            <a:pPr marL="0" indent="0">
              <a:buNone/>
            </a:pPr>
            <a:r>
              <a:rPr lang="da-DK" dirty="0"/>
              <a:t>2) Om betalingsbalancen</a:t>
            </a:r>
          </a:p>
        </p:txBody>
      </p:sp>
    </p:spTree>
    <p:extLst>
      <p:ext uri="{BB962C8B-B14F-4D97-AF65-F5344CB8AC3E}">
        <p14:creationId xmlns:p14="http://schemas.microsoft.com/office/powerpoint/2010/main" val="4278289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98FFC-B437-2A6B-CC15-63C342284388}"/>
              </a:ext>
            </a:extLst>
          </p:cNvPr>
          <p:cNvSpPr>
            <a:spLocks noGrp="1"/>
          </p:cNvSpPr>
          <p:nvPr>
            <p:ph type="title"/>
          </p:nvPr>
        </p:nvSpPr>
        <p:spPr/>
        <p:txBody>
          <a:bodyPr/>
          <a:lstStyle/>
          <a:p>
            <a:r>
              <a:rPr lang="da-DK" dirty="0"/>
              <a:t>10 minutter til at færdiggøre arbejdet med spørgeskemaerne</a:t>
            </a:r>
          </a:p>
        </p:txBody>
      </p:sp>
      <p:sp>
        <p:nvSpPr>
          <p:cNvPr id="3" name="Pladsholder til indhold 2">
            <a:extLst>
              <a:ext uri="{FF2B5EF4-FFF2-40B4-BE49-F238E27FC236}">
                <a16:creationId xmlns:a16="http://schemas.microsoft.com/office/drawing/2014/main" id="{C1C6DC30-0FBA-A50D-77BA-E1530D0F90BD}"/>
              </a:ext>
            </a:extLst>
          </p:cNvPr>
          <p:cNvSpPr>
            <a:spLocks noGrp="1"/>
          </p:cNvSpPr>
          <p:nvPr>
            <p:ph idx="1"/>
          </p:nvPr>
        </p:nvSpPr>
        <p:spPr/>
        <p:txBody>
          <a:bodyPr/>
          <a:lstStyle/>
          <a:p>
            <a:r>
              <a:rPr lang="da-DK" dirty="0"/>
              <a:t>Lave pivottabeller færdige og aflevér</a:t>
            </a:r>
          </a:p>
          <a:p>
            <a:r>
              <a:rPr lang="da-DK" dirty="0"/>
              <a:t>Færdig? </a:t>
            </a:r>
          </a:p>
          <a:p>
            <a:pPr lvl="1"/>
            <a:r>
              <a:rPr lang="da-DK" dirty="0"/>
              <a:t>Skriv ned hvilke fejlkilder undersøgelsen har ift. at kunne være repræsentativ</a:t>
            </a:r>
          </a:p>
          <a:p>
            <a:pPr lvl="1"/>
            <a:endParaRPr lang="da-DK" dirty="0"/>
          </a:p>
        </p:txBody>
      </p:sp>
    </p:spTree>
    <p:extLst>
      <p:ext uri="{BB962C8B-B14F-4D97-AF65-F5344CB8AC3E}">
        <p14:creationId xmlns:p14="http://schemas.microsoft.com/office/powerpoint/2010/main" val="1048338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1.png">
            <a:extLst>
              <a:ext uri="{FF2B5EF4-FFF2-40B4-BE49-F238E27FC236}">
                <a16:creationId xmlns:a16="http://schemas.microsoft.com/office/drawing/2014/main" id="{9B77712E-EE2F-21EF-8AC5-9698C7D21DFC}"/>
              </a:ext>
            </a:extLst>
          </p:cNvPr>
          <p:cNvPicPr>
            <a:picLocks noGrp="1"/>
          </p:cNvPicPr>
          <p:nvPr>
            <p:ph idx="1"/>
          </p:nvPr>
        </p:nvPicPr>
        <p:blipFill>
          <a:blip r:embed="rId2"/>
          <a:stretch>
            <a:fillRect/>
          </a:stretch>
        </p:blipFill>
        <p:spPr>
          <a:xfrm>
            <a:off x="643467" y="2447545"/>
            <a:ext cx="10905066" cy="1962909"/>
          </a:xfrm>
          <a:prstGeom prst="rect">
            <a:avLst/>
          </a:prstGeom>
        </p:spPr>
      </p:pic>
      <p:sp>
        <p:nvSpPr>
          <p:cNvPr id="5" name="Tekstfelt 4">
            <a:extLst>
              <a:ext uri="{FF2B5EF4-FFF2-40B4-BE49-F238E27FC236}">
                <a16:creationId xmlns:a16="http://schemas.microsoft.com/office/drawing/2014/main" id="{366132EC-CA97-A360-8013-98BE353F3BD2}"/>
              </a:ext>
            </a:extLst>
          </p:cNvPr>
          <p:cNvSpPr txBox="1"/>
          <p:nvPr/>
        </p:nvSpPr>
        <p:spPr>
          <a:xfrm>
            <a:off x="1060175" y="4943061"/>
            <a:ext cx="8852452" cy="1200329"/>
          </a:xfrm>
          <a:prstGeom prst="rect">
            <a:avLst/>
          </a:prstGeom>
          <a:noFill/>
        </p:spPr>
        <p:txBody>
          <a:bodyPr wrap="square" rtlCol="0">
            <a:spAutoFit/>
          </a:bodyPr>
          <a:lstStyle/>
          <a:p>
            <a:r>
              <a:rPr lang="da-DK" dirty="0"/>
              <a:t>Hvad kan vi konkludere på baggrund af tabellen? Hvilken sammenhæng er der mellem partivalg og holdning til told?</a:t>
            </a:r>
          </a:p>
          <a:p>
            <a:endParaRPr lang="da-DK" dirty="0"/>
          </a:p>
          <a:p>
            <a:r>
              <a:rPr lang="da-DK" dirty="0"/>
              <a:t>Husk: svagt datagrundlag – vi kan ikke sige noget generelt herudfra</a:t>
            </a:r>
          </a:p>
        </p:txBody>
      </p:sp>
      <p:sp>
        <p:nvSpPr>
          <p:cNvPr id="8" name="Titel 1">
            <a:extLst>
              <a:ext uri="{FF2B5EF4-FFF2-40B4-BE49-F238E27FC236}">
                <a16:creationId xmlns:a16="http://schemas.microsoft.com/office/drawing/2014/main" id="{3A44886C-CF5C-FE3B-19DD-51B9E9C74B15}"/>
              </a:ext>
            </a:extLst>
          </p:cNvPr>
          <p:cNvSpPr>
            <a:spLocks noGrp="1"/>
          </p:cNvSpPr>
          <p:nvPr>
            <p:ph type="title"/>
          </p:nvPr>
        </p:nvSpPr>
        <p:spPr>
          <a:xfrm>
            <a:off x="838200" y="365125"/>
            <a:ext cx="10515600" cy="1325563"/>
          </a:xfrm>
        </p:spPr>
        <p:txBody>
          <a:bodyPr/>
          <a:lstStyle/>
          <a:p>
            <a:r>
              <a:rPr lang="da-DK" dirty="0"/>
              <a:t>Partivalg og holdning til told</a:t>
            </a:r>
          </a:p>
        </p:txBody>
      </p:sp>
    </p:spTree>
    <p:extLst>
      <p:ext uri="{BB962C8B-B14F-4D97-AF65-F5344CB8AC3E}">
        <p14:creationId xmlns:p14="http://schemas.microsoft.com/office/powerpoint/2010/main" val="3948618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F929F-F4CA-5E2E-5254-A303D6564752}"/>
              </a:ext>
            </a:extLst>
          </p:cNvPr>
          <p:cNvSpPr>
            <a:spLocks noGrp="1"/>
          </p:cNvSpPr>
          <p:nvPr>
            <p:ph type="title"/>
          </p:nvPr>
        </p:nvSpPr>
        <p:spPr/>
        <p:txBody>
          <a:bodyPr/>
          <a:lstStyle/>
          <a:p>
            <a:r>
              <a:rPr lang="da-DK" dirty="0"/>
              <a:t>Køn og økonomisk tryghed</a:t>
            </a:r>
          </a:p>
        </p:txBody>
      </p:sp>
      <p:graphicFrame>
        <p:nvGraphicFramePr>
          <p:cNvPr id="5" name="Tabel 4">
            <a:extLst>
              <a:ext uri="{FF2B5EF4-FFF2-40B4-BE49-F238E27FC236}">
                <a16:creationId xmlns:a16="http://schemas.microsoft.com/office/drawing/2014/main" id="{584CCC93-FFCA-5384-A1F2-D505866EAAAA}"/>
              </a:ext>
            </a:extLst>
          </p:cNvPr>
          <p:cNvGraphicFramePr>
            <a:graphicFrameLocks noGrp="1"/>
          </p:cNvGraphicFramePr>
          <p:nvPr>
            <p:extLst>
              <p:ext uri="{D42A27DB-BD31-4B8C-83A1-F6EECF244321}">
                <p14:modId xmlns:p14="http://schemas.microsoft.com/office/powerpoint/2010/main" val="402872812"/>
              </p:ext>
            </p:extLst>
          </p:nvPr>
        </p:nvGraphicFramePr>
        <p:xfrm>
          <a:off x="1003300" y="1970464"/>
          <a:ext cx="8128000" cy="2301240"/>
        </p:xfrm>
        <a:graphic>
          <a:graphicData uri="http://schemas.openxmlformats.org/drawingml/2006/table">
            <a:tbl>
              <a:tblPr firstRow="1" bandRow="1">
                <a:tableStyleId>{5C22544A-7EE6-4342-B048-85BDC9FD1C3A}</a:tableStyleId>
              </a:tblPr>
              <a:tblGrid>
                <a:gridCol w="1488505">
                  <a:extLst>
                    <a:ext uri="{9D8B030D-6E8A-4147-A177-3AD203B41FA5}">
                      <a16:colId xmlns:a16="http://schemas.microsoft.com/office/drawing/2014/main" val="3268270044"/>
                    </a:ext>
                  </a:extLst>
                </a:gridCol>
                <a:gridCol w="2894662">
                  <a:extLst>
                    <a:ext uri="{9D8B030D-6E8A-4147-A177-3AD203B41FA5}">
                      <a16:colId xmlns:a16="http://schemas.microsoft.com/office/drawing/2014/main" val="2768375547"/>
                    </a:ext>
                  </a:extLst>
                </a:gridCol>
                <a:gridCol w="3744833">
                  <a:extLst>
                    <a:ext uri="{9D8B030D-6E8A-4147-A177-3AD203B41FA5}">
                      <a16:colId xmlns:a16="http://schemas.microsoft.com/office/drawing/2014/main" val="1510745128"/>
                    </a:ext>
                  </a:extLst>
                </a:gridCol>
              </a:tblGrid>
              <a:tr h="370840">
                <a:tc>
                  <a:txBody>
                    <a:bodyPr/>
                    <a:lstStyle/>
                    <a:p>
                      <a:r>
                        <a:rPr lang="da-DK" dirty="0"/>
                        <a:t>Køn</a:t>
                      </a:r>
                    </a:p>
                  </a:txBody>
                  <a:tcPr/>
                </a:tc>
                <a:tc>
                  <a:txBody>
                    <a:bodyPr/>
                    <a:lstStyle/>
                    <a:p>
                      <a:r>
                        <a:rPr lang="da-DK" dirty="0"/>
                        <a:t>Gennemsnit ift. tryghed ved den økonomiske udvikling i DK (0 = meget utryg og 10 = meget tryg)</a:t>
                      </a:r>
                    </a:p>
                  </a:txBody>
                  <a:tcPr/>
                </a:tc>
                <a:tc>
                  <a:txBody>
                    <a:bodyPr/>
                    <a:lstStyle/>
                    <a:p>
                      <a:r>
                        <a:rPr lang="da-DK" dirty="0"/>
                        <a:t>Gennemsnit ift. tryghed ved den økonomiske udvikling i verden</a:t>
                      </a:r>
                    </a:p>
                  </a:txBody>
                  <a:tcPr/>
                </a:tc>
                <a:extLst>
                  <a:ext uri="{0D108BD9-81ED-4DB2-BD59-A6C34878D82A}">
                    <a16:rowId xmlns:a16="http://schemas.microsoft.com/office/drawing/2014/main" val="2952765701"/>
                  </a:ext>
                </a:extLst>
              </a:tr>
              <a:tr h="370840">
                <a:tc>
                  <a:txBody>
                    <a:bodyPr/>
                    <a:lstStyle/>
                    <a:p>
                      <a:r>
                        <a:rPr lang="da-DK" dirty="0"/>
                        <a:t>Kvinde</a:t>
                      </a:r>
                    </a:p>
                  </a:txBody>
                  <a:tcPr/>
                </a:tc>
                <a:tc>
                  <a:txBody>
                    <a:bodyPr/>
                    <a:lstStyle/>
                    <a:p>
                      <a:r>
                        <a:rPr lang="da-DK" dirty="0"/>
                        <a:t>6</a:t>
                      </a:r>
                    </a:p>
                  </a:txBody>
                  <a:tcPr/>
                </a:tc>
                <a:tc>
                  <a:txBody>
                    <a:bodyPr/>
                    <a:lstStyle/>
                    <a:p>
                      <a:r>
                        <a:rPr lang="da-DK" dirty="0"/>
                        <a:t>2,2</a:t>
                      </a:r>
                    </a:p>
                  </a:txBody>
                  <a:tcPr/>
                </a:tc>
                <a:extLst>
                  <a:ext uri="{0D108BD9-81ED-4DB2-BD59-A6C34878D82A}">
                    <a16:rowId xmlns:a16="http://schemas.microsoft.com/office/drawing/2014/main" val="3692202335"/>
                  </a:ext>
                </a:extLst>
              </a:tr>
              <a:tr h="370840">
                <a:tc>
                  <a:txBody>
                    <a:bodyPr/>
                    <a:lstStyle/>
                    <a:p>
                      <a:r>
                        <a:rPr lang="da-DK" dirty="0"/>
                        <a:t>Mand</a:t>
                      </a:r>
                    </a:p>
                  </a:txBody>
                  <a:tcPr/>
                </a:tc>
                <a:tc>
                  <a:txBody>
                    <a:bodyPr/>
                    <a:lstStyle/>
                    <a:p>
                      <a:r>
                        <a:rPr lang="da-DK" dirty="0"/>
                        <a:t>6</a:t>
                      </a:r>
                    </a:p>
                  </a:txBody>
                  <a:tcPr/>
                </a:tc>
                <a:tc>
                  <a:txBody>
                    <a:bodyPr/>
                    <a:lstStyle/>
                    <a:p>
                      <a:r>
                        <a:rPr lang="da-DK" dirty="0"/>
                        <a:t>4,2</a:t>
                      </a:r>
                    </a:p>
                  </a:txBody>
                  <a:tcPr/>
                </a:tc>
                <a:extLst>
                  <a:ext uri="{0D108BD9-81ED-4DB2-BD59-A6C34878D82A}">
                    <a16:rowId xmlns:a16="http://schemas.microsoft.com/office/drawing/2014/main" val="358986080"/>
                  </a:ext>
                </a:extLst>
              </a:tr>
              <a:tr h="370840">
                <a:tc>
                  <a:txBody>
                    <a:bodyPr/>
                    <a:lstStyle/>
                    <a:p>
                      <a:r>
                        <a:rPr lang="da-DK" dirty="0"/>
                        <a:t>I alt</a:t>
                      </a:r>
                    </a:p>
                  </a:txBody>
                  <a:tcPr/>
                </a:tc>
                <a:tc>
                  <a:txBody>
                    <a:bodyPr/>
                    <a:lstStyle/>
                    <a:p>
                      <a:r>
                        <a:rPr lang="da-DK" dirty="0"/>
                        <a:t>6</a:t>
                      </a:r>
                    </a:p>
                  </a:txBody>
                  <a:tcPr/>
                </a:tc>
                <a:tc>
                  <a:txBody>
                    <a:bodyPr/>
                    <a:lstStyle/>
                    <a:p>
                      <a:r>
                        <a:rPr lang="da-DK" dirty="0"/>
                        <a:t>3,6</a:t>
                      </a:r>
                    </a:p>
                  </a:txBody>
                  <a:tcPr/>
                </a:tc>
                <a:extLst>
                  <a:ext uri="{0D108BD9-81ED-4DB2-BD59-A6C34878D82A}">
                    <a16:rowId xmlns:a16="http://schemas.microsoft.com/office/drawing/2014/main" val="3915399124"/>
                  </a:ext>
                </a:extLst>
              </a:tr>
            </a:tbl>
          </a:graphicData>
        </a:graphic>
      </p:graphicFrame>
      <p:sp>
        <p:nvSpPr>
          <p:cNvPr id="10" name="Tekstfelt 9">
            <a:extLst>
              <a:ext uri="{FF2B5EF4-FFF2-40B4-BE49-F238E27FC236}">
                <a16:creationId xmlns:a16="http://schemas.microsoft.com/office/drawing/2014/main" id="{CF29EC9B-CECE-3608-D5EA-E66FFDFF4EB0}"/>
              </a:ext>
            </a:extLst>
          </p:cNvPr>
          <p:cNvSpPr txBox="1"/>
          <p:nvPr/>
        </p:nvSpPr>
        <p:spPr>
          <a:xfrm>
            <a:off x="1003300" y="4784271"/>
            <a:ext cx="10074728" cy="923330"/>
          </a:xfrm>
          <a:prstGeom prst="rect">
            <a:avLst/>
          </a:prstGeom>
          <a:noFill/>
        </p:spPr>
        <p:txBody>
          <a:bodyPr wrap="square" rtlCol="0">
            <a:spAutoFit/>
          </a:bodyPr>
          <a:lstStyle/>
          <a:p>
            <a:r>
              <a:rPr lang="da-DK" dirty="0"/>
              <a:t>Hvad kan vi konkludere på baggrund af tabellen? Hvilken sammenhæng er der mellem køn og økonomisk tryghed?</a:t>
            </a:r>
          </a:p>
          <a:p>
            <a:endParaRPr lang="da-DK" dirty="0"/>
          </a:p>
        </p:txBody>
      </p:sp>
      <p:sp>
        <p:nvSpPr>
          <p:cNvPr id="12" name="Tekstfelt 11">
            <a:extLst>
              <a:ext uri="{FF2B5EF4-FFF2-40B4-BE49-F238E27FC236}">
                <a16:creationId xmlns:a16="http://schemas.microsoft.com/office/drawing/2014/main" id="{EF3F916F-90C7-6242-9780-6F3604F8F7CD}"/>
              </a:ext>
            </a:extLst>
          </p:cNvPr>
          <p:cNvSpPr txBox="1"/>
          <p:nvPr/>
        </p:nvSpPr>
        <p:spPr>
          <a:xfrm>
            <a:off x="1003300" y="5707601"/>
            <a:ext cx="6098720" cy="646331"/>
          </a:xfrm>
          <a:prstGeom prst="rect">
            <a:avLst/>
          </a:prstGeom>
          <a:noFill/>
        </p:spPr>
        <p:txBody>
          <a:bodyPr wrap="square">
            <a:spAutoFit/>
          </a:bodyPr>
          <a:lstStyle/>
          <a:p>
            <a:r>
              <a:rPr lang="da-DK" dirty="0"/>
              <a:t>Husk: svagt datagrundlag – vi kan ikke sige noget generelt herudfra</a:t>
            </a:r>
          </a:p>
        </p:txBody>
      </p:sp>
    </p:spTree>
    <p:extLst>
      <p:ext uri="{BB962C8B-B14F-4D97-AF65-F5344CB8AC3E}">
        <p14:creationId xmlns:p14="http://schemas.microsoft.com/office/powerpoint/2010/main" val="4231773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1.png" descr="Et billede, der indeholder tekst, skærmbillede, linje/række&#10;&#10;Indhold genereret af kunstig intelligens kan være forkert.">
            <a:extLst>
              <a:ext uri="{FF2B5EF4-FFF2-40B4-BE49-F238E27FC236}">
                <a16:creationId xmlns:a16="http://schemas.microsoft.com/office/drawing/2014/main" id="{5D8D4DF0-8FB0-DD5F-6845-C4EB2285DEDB}"/>
              </a:ext>
            </a:extLst>
          </p:cNvPr>
          <p:cNvPicPr>
            <a:picLocks noGrp="1"/>
          </p:cNvPicPr>
          <p:nvPr>
            <p:ph idx="1"/>
          </p:nvPr>
        </p:nvPicPr>
        <p:blipFill>
          <a:blip r:embed="rId2"/>
          <a:srcRect l="2159" t="14225"/>
          <a:stretch>
            <a:fillRect/>
          </a:stretch>
        </p:blipFill>
        <p:spPr>
          <a:xfrm>
            <a:off x="643467" y="2502080"/>
            <a:ext cx="10905066" cy="1625240"/>
          </a:xfrm>
          <a:prstGeom prst="rect">
            <a:avLst/>
          </a:prstGeom>
        </p:spPr>
      </p:pic>
      <p:sp>
        <p:nvSpPr>
          <p:cNvPr id="5" name="Titel 1">
            <a:extLst>
              <a:ext uri="{FF2B5EF4-FFF2-40B4-BE49-F238E27FC236}">
                <a16:creationId xmlns:a16="http://schemas.microsoft.com/office/drawing/2014/main" id="{6969A544-16B3-DFB6-CF26-A6C073D38DDE}"/>
              </a:ext>
            </a:extLst>
          </p:cNvPr>
          <p:cNvSpPr>
            <a:spLocks noGrp="1"/>
          </p:cNvSpPr>
          <p:nvPr>
            <p:ph type="title"/>
          </p:nvPr>
        </p:nvSpPr>
        <p:spPr>
          <a:xfrm>
            <a:off x="838200" y="365125"/>
            <a:ext cx="10515600" cy="1325563"/>
          </a:xfrm>
        </p:spPr>
        <p:txBody>
          <a:bodyPr/>
          <a:lstStyle/>
          <a:p>
            <a:r>
              <a:rPr lang="da-DK" dirty="0"/>
              <a:t>Uddannelse og holdning til skattetrykket</a:t>
            </a:r>
          </a:p>
        </p:txBody>
      </p:sp>
      <p:sp>
        <p:nvSpPr>
          <p:cNvPr id="6" name="Tekstfelt 5">
            <a:extLst>
              <a:ext uri="{FF2B5EF4-FFF2-40B4-BE49-F238E27FC236}">
                <a16:creationId xmlns:a16="http://schemas.microsoft.com/office/drawing/2014/main" id="{60A41342-3A29-9C60-DE5B-3035E0C28FDF}"/>
              </a:ext>
            </a:extLst>
          </p:cNvPr>
          <p:cNvSpPr txBox="1"/>
          <p:nvPr/>
        </p:nvSpPr>
        <p:spPr>
          <a:xfrm>
            <a:off x="1003300" y="4784271"/>
            <a:ext cx="10074728" cy="923330"/>
          </a:xfrm>
          <a:prstGeom prst="rect">
            <a:avLst/>
          </a:prstGeom>
          <a:noFill/>
        </p:spPr>
        <p:txBody>
          <a:bodyPr wrap="square" rtlCol="0">
            <a:spAutoFit/>
          </a:bodyPr>
          <a:lstStyle/>
          <a:p>
            <a:r>
              <a:rPr lang="da-DK" dirty="0"/>
              <a:t>Hvad kan vi konkludere på baggrund af tabellen? Hvilken sammenhæng er der mellem køn og økonomisk tryghed?</a:t>
            </a:r>
          </a:p>
          <a:p>
            <a:endParaRPr lang="da-DK" dirty="0"/>
          </a:p>
        </p:txBody>
      </p:sp>
      <p:sp>
        <p:nvSpPr>
          <p:cNvPr id="8" name="Tekstfelt 7">
            <a:extLst>
              <a:ext uri="{FF2B5EF4-FFF2-40B4-BE49-F238E27FC236}">
                <a16:creationId xmlns:a16="http://schemas.microsoft.com/office/drawing/2014/main" id="{89241897-E7F1-3EFB-090E-C5E3248FCAA5}"/>
              </a:ext>
            </a:extLst>
          </p:cNvPr>
          <p:cNvSpPr txBox="1"/>
          <p:nvPr/>
        </p:nvSpPr>
        <p:spPr>
          <a:xfrm>
            <a:off x="643467" y="5846544"/>
            <a:ext cx="6098720" cy="646331"/>
          </a:xfrm>
          <a:prstGeom prst="rect">
            <a:avLst/>
          </a:prstGeom>
          <a:noFill/>
        </p:spPr>
        <p:txBody>
          <a:bodyPr wrap="square">
            <a:spAutoFit/>
          </a:bodyPr>
          <a:lstStyle/>
          <a:p>
            <a:r>
              <a:rPr lang="da-DK" dirty="0"/>
              <a:t>Husk: svagt datagrundlag – vi kan ikke sige noget generelt herudfra</a:t>
            </a:r>
          </a:p>
        </p:txBody>
      </p:sp>
    </p:spTree>
    <p:extLst>
      <p:ext uri="{BB962C8B-B14F-4D97-AF65-F5344CB8AC3E}">
        <p14:creationId xmlns:p14="http://schemas.microsoft.com/office/powerpoint/2010/main" val="2972616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33" name="Rectangle 103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E28192-2BC1-CBB9-253C-AFF8438BD07A}"/>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Begreber</a:t>
            </a:r>
          </a:p>
        </p:txBody>
      </p:sp>
      <p:pic>
        <p:nvPicPr>
          <p:cNvPr id="4" name="Billede 3">
            <a:extLst>
              <a:ext uri="{FF2B5EF4-FFF2-40B4-BE49-F238E27FC236}">
                <a16:creationId xmlns:a16="http://schemas.microsoft.com/office/drawing/2014/main" id="{B42405A4-30D4-11E7-8ED9-03C83956C4B8}"/>
              </a:ext>
            </a:extLst>
          </p:cNvPr>
          <p:cNvPicPr>
            <a:picLocks noChangeAspect="1"/>
          </p:cNvPicPr>
          <p:nvPr/>
        </p:nvPicPr>
        <p:blipFill>
          <a:blip r:embed="rId2"/>
          <a:stretch>
            <a:fillRect/>
          </a:stretch>
        </p:blipFill>
        <p:spPr>
          <a:xfrm>
            <a:off x="715748" y="2339467"/>
            <a:ext cx="5131088" cy="3681555"/>
          </a:xfrm>
          <a:prstGeom prst="rect">
            <a:avLst/>
          </a:prstGeom>
        </p:spPr>
      </p:pic>
      <p:pic>
        <p:nvPicPr>
          <p:cNvPr id="1026" name="Picture 2" descr="Feilkilder og usikkerhet ved resultatene">
            <a:extLst>
              <a:ext uri="{FF2B5EF4-FFF2-40B4-BE49-F238E27FC236}">
                <a16:creationId xmlns:a16="http://schemas.microsoft.com/office/drawing/2014/main" id="{96F9AF5D-FD29-5E1D-E2C6-D384343DBEE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45165" y="2217815"/>
            <a:ext cx="3194613" cy="399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433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AD878-CB23-C467-66A0-702730459DB1}"/>
              </a:ext>
            </a:extLst>
          </p:cNvPr>
          <p:cNvSpPr>
            <a:spLocks noGrp="1"/>
          </p:cNvSpPr>
          <p:nvPr>
            <p:ph type="title"/>
          </p:nvPr>
        </p:nvSpPr>
        <p:spPr/>
        <p:txBody>
          <a:bodyPr/>
          <a:lstStyle/>
          <a:p>
            <a:r>
              <a:rPr lang="da-DK" dirty="0"/>
              <a:t>Betalingsbalancen</a:t>
            </a:r>
          </a:p>
        </p:txBody>
      </p:sp>
      <p:sp>
        <p:nvSpPr>
          <p:cNvPr id="3" name="Pladsholder til indhold 2">
            <a:extLst>
              <a:ext uri="{FF2B5EF4-FFF2-40B4-BE49-F238E27FC236}">
                <a16:creationId xmlns:a16="http://schemas.microsoft.com/office/drawing/2014/main" id="{FC51CE6B-A4C5-718F-3972-5B76FE63394A}"/>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2684730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E290-6695-05E4-972E-2583242CF0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A53204-A91D-4947-7D93-6311BC1AAB6E}"/>
              </a:ext>
            </a:extLst>
          </p:cNvPr>
          <p:cNvSpPr>
            <a:spLocks noGrp="1"/>
          </p:cNvSpPr>
          <p:nvPr>
            <p:ph type="title"/>
          </p:nvPr>
        </p:nvSpPr>
        <p:spPr/>
        <p:txBody>
          <a:bodyPr/>
          <a:lstStyle/>
          <a:p>
            <a:r>
              <a:rPr lang="da-DK" dirty="0"/>
              <a:t>Case for forløb: Trump, told og dansk økonomi</a:t>
            </a:r>
          </a:p>
        </p:txBody>
      </p:sp>
      <p:sp>
        <p:nvSpPr>
          <p:cNvPr id="4" name="Pladsholder til indhold 2">
            <a:extLst>
              <a:ext uri="{FF2B5EF4-FFF2-40B4-BE49-F238E27FC236}">
                <a16:creationId xmlns:a16="http://schemas.microsoft.com/office/drawing/2014/main" id="{0B2C04AE-BC3C-9318-4D45-F0E41A5F52B5}"/>
              </a:ext>
            </a:extLst>
          </p:cNvPr>
          <p:cNvSpPr>
            <a:spLocks noGrp="1"/>
          </p:cNvSpPr>
          <p:nvPr>
            <p:ph idx="1"/>
          </p:nvPr>
        </p:nvSpPr>
        <p:spPr/>
        <p:txBody>
          <a:bodyPr>
            <a:normAutofit fontScale="92500" lnSpcReduction="20000"/>
          </a:bodyPr>
          <a:lstStyle/>
          <a:p>
            <a:pPr marL="0" indent="0" algn="l" rtl="0">
              <a:buNone/>
            </a:pPr>
            <a:r>
              <a:rPr lang="da-DK" b="0" i="0" u="none" strike="noStrike" dirty="0">
                <a:solidFill>
                  <a:srgbClr val="000000"/>
                </a:solidFill>
                <a:effectLst/>
                <a:latin typeface="Arial" panose="020B0604020202020204" pitchFamily="34" charset="0"/>
              </a:rPr>
              <a:t>Case: </a:t>
            </a:r>
            <a:r>
              <a:rPr lang="da-DK" b="0" i="0" u="sng" strike="noStrike" dirty="0">
                <a:solidFill>
                  <a:srgbClr val="1155CC"/>
                </a:solidFill>
                <a:effectLst/>
                <a:latin typeface="Arial" panose="020B0604020202020204" pitchFamily="34" charset="0"/>
                <a:hlinkClick r:id="rId2"/>
              </a:rPr>
              <a:t>https://www.youtube.com/watch?v=hAuSgLUzYKc</a:t>
            </a:r>
            <a:endParaRPr lang="da-DK" sz="4000" b="0" i="0" u="none" strike="noStrike" dirty="0">
              <a:solidFill>
                <a:srgbClr val="000000"/>
              </a:solidFill>
              <a:effectLst/>
            </a:endParaRPr>
          </a:p>
          <a:p>
            <a:pPr marL="0" indent="0" algn="l" rtl="0">
              <a:buNone/>
            </a:pPr>
            <a:br>
              <a:rPr lang="da-DK" sz="4000" b="0" i="1" u="none" strike="noStrike" dirty="0">
                <a:solidFill>
                  <a:srgbClr val="000000"/>
                </a:solidFill>
                <a:effectLst/>
              </a:rPr>
            </a:br>
            <a:r>
              <a:rPr lang="da-DK" b="1" i="1" u="none" strike="noStrike" dirty="0">
                <a:solidFill>
                  <a:srgbClr val="000000"/>
                </a:solidFill>
                <a:effectLst/>
                <a:latin typeface="Arial" panose="020B0604020202020204" pitchFamily="34" charset="0"/>
              </a:rPr>
              <a:t>Problemstilling: </a:t>
            </a:r>
            <a:r>
              <a:rPr lang="da-DK" b="0" i="1" u="none" strike="noStrike" dirty="0">
                <a:solidFill>
                  <a:srgbClr val="000000"/>
                </a:solidFill>
                <a:effectLst/>
                <a:latin typeface="Arial" panose="020B0604020202020204" pitchFamily="34" charset="0"/>
              </a:rPr>
              <a:t>Hvad kan der ske i dansk økonomi, hvis Trump indfører told på danske varer?</a:t>
            </a:r>
          </a:p>
          <a:p>
            <a:pPr marL="0" indent="0" algn="l" rtl="0">
              <a:buNone/>
            </a:pPr>
            <a:endParaRPr lang="da-DK" sz="4000" b="0" i="1" u="none" strike="noStrike" dirty="0">
              <a:solidFill>
                <a:srgbClr val="000000"/>
              </a:solidFill>
              <a:effectLst/>
            </a:endParaRPr>
          </a:p>
          <a:p>
            <a:pPr marL="0" indent="0" algn="l" rtl="0">
              <a:buNone/>
            </a:pPr>
            <a:r>
              <a:rPr lang="da-DK" b="0" i="0" u="none" strike="noStrike" dirty="0">
                <a:solidFill>
                  <a:srgbClr val="000000"/>
                </a:solidFill>
                <a:effectLst/>
                <a:latin typeface="Arial" panose="020B0604020202020204" pitchFamily="34" charset="0"/>
              </a:rPr>
              <a:t>Ifølge Peter Dige Thagesen fra DI (dansk industri): </a:t>
            </a:r>
            <a:r>
              <a:rPr lang="da-DK" b="0" i="1" u="none" strike="noStrike" dirty="0">
                <a:solidFill>
                  <a:srgbClr val="000000"/>
                </a:solidFill>
                <a:effectLst/>
                <a:latin typeface="Arial" panose="020B0604020202020204" pitchFamily="34" charset="0"/>
              </a:rPr>
              <a:t>“Set med danske briller er det en bekymrende udvikling, for i en handelskrig er der ingen vindere” </a:t>
            </a:r>
            <a:r>
              <a:rPr lang="da-DK" b="0" i="0" u="none" strike="noStrike" dirty="0">
                <a:solidFill>
                  <a:srgbClr val="000000"/>
                </a:solidFill>
                <a:effectLst/>
                <a:latin typeface="Arial" panose="020B0604020202020204" pitchFamily="34" charset="0"/>
              </a:rPr>
              <a:t>Børsen 3. februar 2025</a:t>
            </a:r>
            <a:endParaRPr lang="da-DK" sz="4000" b="0" i="0" u="none" strike="noStrike" dirty="0">
              <a:solidFill>
                <a:srgbClr val="000000"/>
              </a:solidFill>
              <a:effectLst/>
            </a:endParaRPr>
          </a:p>
          <a:p>
            <a:pPr marL="0" indent="0" algn="l" rtl="0">
              <a:buNone/>
            </a:pPr>
            <a:br>
              <a:rPr lang="da-DK" sz="4000" b="0" i="0" u="none" strike="noStrike" dirty="0">
                <a:solidFill>
                  <a:srgbClr val="000000"/>
                </a:solidFill>
                <a:effectLst/>
              </a:rPr>
            </a:br>
            <a:r>
              <a:rPr lang="da-DK" b="0" i="0" u="none" strike="noStrike" dirty="0">
                <a:solidFill>
                  <a:srgbClr val="000000"/>
                </a:solidFill>
                <a:effectLst/>
                <a:latin typeface="Arial" panose="020B0604020202020204" pitchFamily="34" charset="0"/>
              </a:rPr>
              <a:t>I dette forløb skal vi forsøge at svare på dette spørgsmål og blive klogere på konsekvenserne af handelskrig og told på dansk økonomi.</a:t>
            </a:r>
            <a:endParaRPr lang="da-DK" sz="4000" dirty="0"/>
          </a:p>
        </p:txBody>
      </p:sp>
    </p:spTree>
    <p:extLst>
      <p:ext uri="{BB962C8B-B14F-4D97-AF65-F5344CB8AC3E}">
        <p14:creationId xmlns:p14="http://schemas.microsoft.com/office/powerpoint/2010/main" val="995945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18BE3-678E-48E6-3002-7FD7FCF972EE}"/>
              </a:ext>
            </a:extLst>
          </p:cNvPr>
          <p:cNvSpPr>
            <a:spLocks noGrp="1"/>
          </p:cNvSpPr>
          <p:nvPr>
            <p:ph type="title"/>
          </p:nvPr>
        </p:nvSpPr>
        <p:spPr>
          <a:xfrm>
            <a:off x="8153400" y="1128094"/>
            <a:ext cx="3434180" cy="1415270"/>
          </a:xfrm>
        </p:spPr>
        <p:txBody>
          <a:bodyPr anchor="t">
            <a:normAutofit/>
          </a:bodyPr>
          <a:lstStyle/>
          <a:p>
            <a:r>
              <a:rPr lang="da-DK" sz="3200"/>
              <a:t>Betalingsbalancen</a:t>
            </a:r>
          </a:p>
        </p:txBody>
      </p:sp>
      <p:sp>
        <p:nvSpPr>
          <p:cNvPr id="3093" name="Rectangle 3078">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AC03732E-AA4D-027C-2393-58852FB17B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835729"/>
            <a:ext cx="8036367" cy="2953364"/>
          </a:xfrm>
          <a:prstGeom prst="rect">
            <a:avLst/>
          </a:prstGeom>
          <a:noFill/>
          <a:extLst>
            <a:ext uri="{909E8E84-426E-40DD-AFC4-6F175D3DCCD1}">
              <a14:hiddenFill xmlns:a14="http://schemas.microsoft.com/office/drawing/2010/main">
                <a:solidFill>
                  <a:srgbClr val="FFFFFF"/>
                </a:solidFill>
              </a14:hiddenFill>
            </a:ext>
          </a:extLst>
        </p:spPr>
      </p:pic>
      <p:cxnSp>
        <p:nvCxnSpPr>
          <p:cNvPr id="3094" name="Straight Connector 3080">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7918EA7F-6F08-D4F0-47FD-8C517C9B74B2}"/>
              </a:ext>
            </a:extLst>
          </p:cNvPr>
          <p:cNvSpPr>
            <a:spLocks noGrp="1"/>
          </p:cNvSpPr>
          <p:nvPr>
            <p:ph idx="1"/>
          </p:nvPr>
        </p:nvSpPr>
        <p:spPr>
          <a:xfrm>
            <a:off x="8153400" y="1835729"/>
            <a:ext cx="3551213" cy="4285671"/>
          </a:xfrm>
        </p:spPr>
        <p:txBody>
          <a:bodyPr>
            <a:normAutofit fontScale="92500" lnSpcReduction="20000"/>
          </a:bodyPr>
          <a:lstStyle/>
          <a:p>
            <a:pPr rtl="0"/>
            <a:r>
              <a:rPr lang="da-DK" sz="1600" b="1" i="0" u="none" strike="noStrike" dirty="0">
                <a:effectLst/>
                <a:latin typeface="Arial" panose="020B0604020202020204" pitchFamily="34" charset="0"/>
              </a:rPr>
              <a:t>Betalingsbalance</a:t>
            </a:r>
            <a:r>
              <a:rPr lang="da-DK" sz="1600" b="0" i="0" u="none" strike="noStrike" dirty="0">
                <a:effectLst/>
                <a:latin typeface="Arial" panose="020B0604020202020204" pitchFamily="34" charset="0"/>
              </a:rPr>
              <a:t> = landets samlede økonomiske indtægter og udgifter over for udlandet. Dvs. et lands økonomiske transaktioner med udlandet (både ift. virksomheder og statens offentlige udgifter).</a:t>
            </a:r>
            <a:endParaRPr lang="da-DK" sz="1600" b="0" i="0" u="none" strike="noStrike" dirty="0">
              <a:effectLst/>
            </a:endParaRPr>
          </a:p>
          <a:p>
            <a:pPr marL="0" indent="0" rtl="0" fontAlgn="base">
              <a:buNone/>
            </a:pPr>
            <a:br>
              <a:rPr lang="da-DK" sz="1600" b="0" i="0" u="none" strike="noStrike" dirty="0">
                <a:effectLst/>
              </a:rPr>
            </a:br>
            <a:r>
              <a:rPr lang="da-DK" sz="1600" b="0" i="0" u="none" strike="noStrike" dirty="0">
                <a:effectLst/>
                <a:latin typeface="Arial" panose="020B0604020202020204" pitchFamily="34" charset="0"/>
              </a:rPr>
              <a:t>eksport - import = betalingsbalancen. </a:t>
            </a:r>
          </a:p>
          <a:p>
            <a:pPr rtl="0" fontAlgn="base">
              <a:buFont typeface="Arial" panose="020B0604020202020204" pitchFamily="34" charset="0"/>
              <a:buChar char="•"/>
            </a:pPr>
            <a:r>
              <a:rPr lang="da-DK" sz="1600" b="0" i="0" u="none" strike="noStrike" dirty="0">
                <a:effectLst/>
                <a:latin typeface="Arial" panose="020B0604020202020204" pitchFamily="34" charset="0"/>
              </a:rPr>
              <a:t>dvs. vi vil gerne importere </a:t>
            </a:r>
            <a:r>
              <a:rPr lang="da-DK" sz="1600" b="0" i="1" u="none" strike="noStrike" dirty="0">
                <a:effectLst/>
                <a:highlight>
                  <a:srgbClr val="FFFF00"/>
                </a:highlight>
                <a:latin typeface="Arial" panose="020B0604020202020204" pitchFamily="34" charset="0"/>
              </a:rPr>
              <a:t>mindre</a:t>
            </a:r>
            <a:r>
              <a:rPr lang="da-DK" sz="1600" b="0" i="1" u="none" strike="noStrike" dirty="0">
                <a:effectLst/>
                <a:latin typeface="Arial" panose="020B0604020202020204" pitchFamily="34" charset="0"/>
              </a:rPr>
              <a:t> </a:t>
            </a:r>
            <a:r>
              <a:rPr lang="da-DK" sz="1600" b="0" i="0" u="none" strike="noStrike" dirty="0">
                <a:effectLst/>
                <a:latin typeface="Arial" panose="020B0604020202020204" pitchFamily="34" charset="0"/>
              </a:rPr>
              <a:t>end vi eksporterer - for så tjener Danmark penge på betalingsbalancen. Når der er underskud på betalingsbalancen, må Danmark låne penge af andre lande. </a:t>
            </a:r>
          </a:p>
          <a:p>
            <a:pPr rtl="0" fontAlgn="base">
              <a:buFont typeface="Arial" panose="020B0604020202020204" pitchFamily="34" charset="0"/>
              <a:buChar char="•"/>
            </a:pPr>
            <a:r>
              <a:rPr lang="da-DK" sz="1600" b="0" i="1" u="none" strike="noStrike" dirty="0">
                <a:effectLst/>
                <a:latin typeface="Arial" panose="020B0604020202020204" pitchFamily="34" charset="0"/>
              </a:rPr>
              <a:t>“Derfor er det et økonomisk mål at holde betalingsbalancen i 0 eller med et overskud, således at samfundsøkonomien ikke belastes negativt med lån, der skal forrentes og tilbagebetales.”</a:t>
            </a:r>
          </a:p>
          <a:p>
            <a:pPr marL="0" indent="0">
              <a:buNone/>
            </a:pPr>
            <a:endParaRPr lang="da-DK" sz="1600" dirty="0"/>
          </a:p>
        </p:txBody>
      </p:sp>
    </p:spTree>
    <p:extLst>
      <p:ext uri="{BB962C8B-B14F-4D97-AF65-F5344CB8AC3E}">
        <p14:creationId xmlns:p14="http://schemas.microsoft.com/office/powerpoint/2010/main" val="830150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39FFA-4C5F-CA5A-8F9D-A2EF1EE8AD3F}"/>
              </a:ext>
            </a:extLst>
          </p:cNvPr>
          <p:cNvSpPr>
            <a:spLocks noGrp="1"/>
          </p:cNvSpPr>
          <p:nvPr>
            <p:ph type="title"/>
          </p:nvPr>
        </p:nvSpPr>
        <p:spPr/>
        <p:txBody>
          <a:bodyPr/>
          <a:lstStyle/>
          <a:p>
            <a:r>
              <a:rPr lang="da-DK" dirty="0"/>
              <a:t>Begrebsskelnen..</a:t>
            </a:r>
          </a:p>
        </p:txBody>
      </p:sp>
      <p:sp>
        <p:nvSpPr>
          <p:cNvPr id="3" name="Pladsholder til indhold 2">
            <a:extLst>
              <a:ext uri="{FF2B5EF4-FFF2-40B4-BE49-F238E27FC236}">
                <a16:creationId xmlns:a16="http://schemas.microsoft.com/office/drawing/2014/main" id="{8515DB41-46C0-9220-29AB-2FBCAD614ECE}"/>
              </a:ext>
            </a:extLst>
          </p:cNvPr>
          <p:cNvSpPr>
            <a:spLocks noGrp="1"/>
          </p:cNvSpPr>
          <p:nvPr>
            <p:ph idx="1"/>
          </p:nvPr>
        </p:nvSpPr>
        <p:spPr/>
        <p:txBody>
          <a:bodyPr>
            <a:normAutofit fontScale="92500" lnSpcReduction="10000"/>
          </a:bodyPr>
          <a:lstStyle/>
          <a:p>
            <a:pPr marL="0" indent="0">
              <a:buNone/>
              <a:tabLst>
                <a:tab pos="914400" algn="l"/>
              </a:tabLst>
            </a:pPr>
            <a:r>
              <a:rPr lang="da-DK" sz="1600" b="1" kern="100" dirty="0">
                <a:effectLst/>
                <a:latin typeface="Times New Roman" panose="02020603050405020304" pitchFamily="18" charset="0"/>
                <a:ea typeface="Aptos" panose="020B0004020202020204" pitchFamily="34" charset="0"/>
                <a:cs typeface="Times New Roman" panose="02020603050405020304" pitchFamily="18" charset="0"/>
              </a:rPr>
              <a:t>Betalingsbalancen</a:t>
            </a:r>
            <a:endParaRPr lang="da-DK" sz="1600" b="1" kern="100" dirty="0">
              <a:latin typeface="Times New Roman" panose="02020603050405020304" pitchFamily="18" charset="0"/>
              <a:ea typeface="Aptos" panose="020B0004020202020204" pitchFamily="34" charset="0"/>
              <a:cs typeface="Times New Roman" panose="02020603050405020304" pitchFamily="18" charset="0"/>
            </a:endParaRPr>
          </a:p>
          <a:p>
            <a:pPr>
              <a:tabLst>
                <a:tab pos="914400" algn="l"/>
              </a:tabLst>
            </a:pPr>
            <a:r>
              <a:rPr lang="da-DK" sz="1600" kern="100" dirty="0">
                <a:latin typeface="Times New Roman" panose="02020603050405020304" pitchFamily="18" charset="0"/>
                <a:ea typeface="Aptos" panose="020B0004020202020204" pitchFamily="34" charset="0"/>
                <a:cs typeface="Times New Roman" panose="02020603050405020304" pitchFamily="18" charset="0"/>
              </a:rPr>
              <a:t>Overordnede begreb: </a:t>
            </a:r>
            <a:r>
              <a:rPr lang="da-DK" sz="1600" kern="100" dirty="0">
                <a:effectLst/>
                <a:latin typeface="Times New Roman" panose="02020603050405020304" pitchFamily="18" charset="0"/>
                <a:ea typeface="Aptos" panose="020B0004020202020204" pitchFamily="34" charset="0"/>
                <a:cs typeface="Times New Roman" panose="02020603050405020304" pitchFamily="18" charset="0"/>
              </a:rPr>
              <a:t>Landets samlede indtægter og udgifter over for udlandet</a:t>
            </a:r>
          </a:p>
          <a:p>
            <a:pPr marL="0" indent="0">
              <a:buNone/>
              <a:tabLst>
                <a:tab pos="914400" algn="l"/>
              </a:tabLst>
            </a:pPr>
            <a:r>
              <a:rPr lang="da-DK" sz="1600" b="1" kern="100" dirty="0">
                <a:effectLst/>
                <a:latin typeface="Times New Roman" panose="02020603050405020304" pitchFamily="18" charset="0"/>
                <a:ea typeface="Aptos" panose="020B0004020202020204" pitchFamily="34" charset="0"/>
                <a:cs typeface="Times New Roman" panose="02020603050405020304" pitchFamily="18" charset="0"/>
              </a:rPr>
              <a:t>De løbende poster</a:t>
            </a:r>
            <a:endParaRPr lang="da-DK"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indent="-285750">
              <a:tabLst>
                <a:tab pos="914400" algn="l"/>
              </a:tabLst>
            </a:pPr>
            <a:r>
              <a:rPr lang="da-DK" sz="1600" kern="100" dirty="0">
                <a:effectLst/>
                <a:latin typeface="Times New Roman" panose="02020603050405020304" pitchFamily="18" charset="0"/>
                <a:ea typeface="Aptos" panose="020B0004020202020204" pitchFamily="34" charset="0"/>
                <a:cs typeface="Times New Roman" panose="02020603050405020304" pitchFamily="18" charset="0"/>
              </a:rPr>
              <a:t>Det vi tænker som betalingsbalancen: indtægter og udgifter ved varehandel, tjenester og renter til/fra udlandet. </a:t>
            </a:r>
          </a:p>
          <a:p>
            <a:pPr marL="914400">
              <a:buNone/>
            </a:pPr>
            <a:r>
              <a:rPr lang="da-DK" sz="12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indent="0">
              <a:buNone/>
              <a:tabLst>
                <a:tab pos="914400" algn="l"/>
              </a:tabLst>
            </a:pPr>
            <a:r>
              <a:rPr lang="da-DK" sz="1600" b="1" kern="100" dirty="0">
                <a:effectLst/>
                <a:latin typeface="Times New Roman" panose="02020603050405020304" pitchFamily="18" charset="0"/>
                <a:ea typeface="Aptos" panose="020B0004020202020204" pitchFamily="34" charset="0"/>
                <a:cs typeface="Times New Roman" panose="02020603050405020304" pitchFamily="18" charset="0"/>
              </a:rPr>
              <a:t>Kapitalposterne</a:t>
            </a:r>
            <a:endParaRPr lang="da-DK" sz="1600" b="1" kern="100" dirty="0">
              <a:latin typeface="Times New Roman" panose="02020603050405020304" pitchFamily="18" charset="0"/>
              <a:ea typeface="Aptos" panose="020B0004020202020204" pitchFamily="34" charset="0"/>
              <a:cs typeface="Times New Roman" panose="02020603050405020304" pitchFamily="18" charset="0"/>
            </a:endParaRPr>
          </a:p>
          <a:p>
            <a:pPr>
              <a:tabLst>
                <a:tab pos="914400" algn="l"/>
              </a:tabLst>
            </a:pPr>
            <a:r>
              <a:rPr lang="da-DK" sz="1600" kern="100" dirty="0">
                <a:latin typeface="Times New Roman" panose="02020603050405020304" pitchFamily="18" charset="0"/>
                <a:cs typeface="Times New Roman" panose="02020603050405020304" pitchFamily="18" charset="0"/>
              </a:rPr>
              <a:t>lån til eller fra udlandet - alt efter om der er underskud eller overskud på de løbende poster samt handel med værdipapirer og direkte investeringer på tværs af landegrænserne.</a:t>
            </a:r>
          </a:p>
          <a:p>
            <a:pPr lvl="1"/>
            <a:endParaRPr lang="da-DK" sz="1200" b="1"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da-DK" sz="1600" b="1" kern="100" dirty="0">
                <a:effectLst/>
                <a:latin typeface="Times New Roman" panose="02020603050405020304" pitchFamily="18" charset="0"/>
                <a:ea typeface="Aptos" panose="020B0004020202020204" pitchFamily="34" charset="0"/>
                <a:cs typeface="Times New Roman" panose="02020603050405020304" pitchFamily="18" charset="0"/>
              </a:rPr>
              <a:t>Handelsbalancen</a:t>
            </a:r>
            <a:endParaRPr lang="da-DK"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tabLst>
                <a:tab pos="914400" algn="l"/>
              </a:tabLst>
            </a:pPr>
            <a:r>
              <a:rPr lang="da-DK" sz="1600" kern="100" dirty="0">
                <a:latin typeface="Times New Roman" panose="02020603050405020304" pitchFamily="18" charset="0"/>
                <a:cs typeface="Times New Roman" panose="02020603050405020304" pitchFamily="18" charset="0"/>
              </a:rPr>
              <a:t>Den samlede handel med varer</a:t>
            </a:r>
          </a:p>
          <a:p>
            <a:pPr marL="0" indent="0">
              <a:buNone/>
              <a:tabLst>
                <a:tab pos="914400" algn="l"/>
              </a:tabLst>
            </a:pPr>
            <a:r>
              <a:rPr lang="da-DK" sz="1600" b="1" kern="100" dirty="0">
                <a:effectLst/>
                <a:latin typeface="Times New Roman" panose="02020603050405020304" pitchFamily="18" charset="0"/>
                <a:ea typeface="Aptos" panose="020B0004020202020204" pitchFamily="34" charset="0"/>
                <a:cs typeface="Times New Roman" panose="02020603050405020304" pitchFamily="18" charset="0"/>
              </a:rPr>
              <a:t>Tjenestebalancen</a:t>
            </a:r>
            <a:endParaRPr lang="da-DK"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tabLst>
                <a:tab pos="914400" algn="l"/>
              </a:tabLst>
            </a:pPr>
            <a:r>
              <a:rPr lang="da-DK" sz="1600" kern="100" dirty="0">
                <a:latin typeface="Times New Roman" panose="02020603050405020304" pitchFamily="18" charset="0"/>
                <a:cs typeface="Times New Roman" panose="02020603050405020304" pitchFamily="18" charset="0"/>
              </a:rPr>
              <a:t>Den samlede handel med tjenester</a:t>
            </a:r>
          </a:p>
          <a:p>
            <a:pPr marL="0" indent="0">
              <a:buNone/>
              <a:tabLst>
                <a:tab pos="914400" algn="l"/>
              </a:tabLst>
            </a:pPr>
            <a:r>
              <a:rPr lang="da-DK" sz="1600" b="1" kern="100" dirty="0">
                <a:effectLst/>
                <a:latin typeface="Times New Roman" panose="02020603050405020304" pitchFamily="18" charset="0"/>
                <a:ea typeface="Aptos" panose="020B0004020202020204" pitchFamily="34" charset="0"/>
                <a:cs typeface="Times New Roman" panose="02020603050405020304" pitchFamily="18" charset="0"/>
              </a:rPr>
              <a:t>Rejsebalancen</a:t>
            </a:r>
            <a:endParaRPr lang="da-DK"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tabLst>
                <a:tab pos="914400" algn="l"/>
              </a:tabLst>
            </a:pPr>
            <a:r>
              <a:rPr lang="da-DK" sz="1600" kern="100" dirty="0">
                <a:latin typeface="Times New Roman" panose="02020603050405020304" pitchFamily="18" charset="0"/>
                <a:cs typeface="Times New Roman" panose="02020603050405020304" pitchFamily="18" charset="0"/>
              </a:rPr>
              <a:t>Den samlede handel med turisme</a:t>
            </a:r>
          </a:p>
          <a:p>
            <a:endParaRPr lang="da-DK" dirty="0">
              <a:latin typeface="Times New Roman" panose="02020603050405020304" pitchFamily="18" charset="0"/>
              <a:cs typeface="Times New Roman" panose="02020603050405020304" pitchFamily="18" charset="0"/>
            </a:endParaRPr>
          </a:p>
          <a:p>
            <a:endParaRPr lang="da-DK"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712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F7BBDCA-DE66-8B4C-37C4-8B17F8591F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033" y="429658"/>
            <a:ext cx="8792491" cy="5249248"/>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031513D2-AB52-88F0-3E3B-9C664633B1EB}"/>
              </a:ext>
            </a:extLst>
          </p:cNvPr>
          <p:cNvSpPr txBox="1"/>
          <p:nvPr/>
        </p:nvSpPr>
        <p:spPr>
          <a:xfrm>
            <a:off x="9052523" y="1154591"/>
            <a:ext cx="2690297" cy="4801314"/>
          </a:xfrm>
          <a:prstGeom prst="rect">
            <a:avLst/>
          </a:prstGeom>
          <a:noFill/>
        </p:spPr>
        <p:txBody>
          <a:bodyPr wrap="square" rtlCol="0">
            <a:spAutoFit/>
          </a:bodyPr>
          <a:lstStyle/>
          <a:p>
            <a:pPr algn="l" rtl="0" fontAlgn="base"/>
            <a:r>
              <a:rPr lang="da-DK" sz="1800" b="0" i="0" u="sng" strike="noStrike" dirty="0">
                <a:solidFill>
                  <a:srgbClr val="000000"/>
                </a:solidFill>
                <a:effectLst/>
                <a:latin typeface="Arial" panose="020B0604020202020204" pitchFamily="34" charset="0"/>
              </a:rPr>
              <a:t>Løbende poster:</a:t>
            </a:r>
            <a:r>
              <a:rPr lang="da-DK" sz="1800" b="0" i="0" u="none" strike="noStrike" dirty="0">
                <a:solidFill>
                  <a:srgbClr val="000000"/>
                </a:solidFill>
                <a:effectLst/>
                <a:latin typeface="Arial" panose="020B0604020202020204" pitchFamily="34" charset="0"/>
              </a:rPr>
              <a:t> (det vi normalt tænker på når vi siger betalingsbalance) - dvs. indtægter og udgifter ved varehandel, tjenester og renter til/fra udlandet. </a:t>
            </a:r>
          </a:p>
          <a:p>
            <a:pPr algn="l" rtl="0" fontAlgn="base"/>
            <a:endParaRPr lang="da-DK" sz="1800" b="0" i="0" u="none" strike="noStrike" dirty="0">
              <a:solidFill>
                <a:srgbClr val="000000"/>
              </a:solidFill>
              <a:effectLst/>
              <a:latin typeface="Arial" panose="020B0604020202020204" pitchFamily="34" charset="0"/>
            </a:endParaRPr>
          </a:p>
          <a:p>
            <a:r>
              <a:rPr lang="da-DK" sz="1800" b="0" i="0" u="sng" strike="noStrike" dirty="0">
                <a:solidFill>
                  <a:srgbClr val="000000"/>
                </a:solidFill>
                <a:effectLst/>
                <a:latin typeface="Arial" panose="020B0604020202020204" pitchFamily="34" charset="0"/>
              </a:rPr>
              <a:t>Kapitalposter</a:t>
            </a:r>
            <a:r>
              <a:rPr lang="da-DK" sz="1800" b="0" i="0" u="none" strike="noStrike" dirty="0">
                <a:solidFill>
                  <a:srgbClr val="000000"/>
                </a:solidFill>
                <a:effectLst/>
                <a:latin typeface="Arial" panose="020B0604020202020204" pitchFamily="34" charset="0"/>
              </a:rPr>
              <a:t>: lån til eller fra udlandet - alt efter om der er underskud eller overskud på de løbende poster samt handel med værdipapirer og direkte investeringer på tværs af landegrænserne.</a:t>
            </a:r>
            <a:endParaRPr lang="da-DK" dirty="0"/>
          </a:p>
        </p:txBody>
      </p:sp>
      <p:sp>
        <p:nvSpPr>
          <p:cNvPr id="3" name="Tekstfelt 2">
            <a:extLst>
              <a:ext uri="{FF2B5EF4-FFF2-40B4-BE49-F238E27FC236}">
                <a16:creationId xmlns:a16="http://schemas.microsoft.com/office/drawing/2014/main" id="{EC923939-091F-66FD-5C77-7F9DDCC0FF8C}"/>
              </a:ext>
            </a:extLst>
          </p:cNvPr>
          <p:cNvSpPr txBox="1"/>
          <p:nvPr/>
        </p:nvSpPr>
        <p:spPr>
          <a:xfrm>
            <a:off x="1299411" y="6136105"/>
            <a:ext cx="5833456" cy="369332"/>
          </a:xfrm>
          <a:prstGeom prst="rect">
            <a:avLst/>
          </a:prstGeom>
          <a:noFill/>
        </p:spPr>
        <p:txBody>
          <a:bodyPr wrap="none" rtlCol="0">
            <a:spAutoFit/>
          </a:bodyPr>
          <a:lstStyle/>
          <a:p>
            <a:r>
              <a:rPr lang="da-DK" dirty="0"/>
              <a:t>Forholdet mellem løbende poster og kapitalposter er lig 0</a:t>
            </a:r>
          </a:p>
        </p:txBody>
      </p:sp>
    </p:spTree>
    <p:extLst>
      <p:ext uri="{BB962C8B-B14F-4D97-AF65-F5344CB8AC3E}">
        <p14:creationId xmlns:p14="http://schemas.microsoft.com/office/powerpoint/2010/main" val="1268837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DBBCB-84BF-C638-4BFE-63B9494E16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DA751D-8496-5B27-992A-383CEA9C43D2}"/>
              </a:ext>
            </a:extLst>
          </p:cNvPr>
          <p:cNvSpPr>
            <a:spLocks noGrp="1"/>
          </p:cNvSpPr>
          <p:nvPr>
            <p:ph type="title"/>
          </p:nvPr>
        </p:nvSpPr>
        <p:spPr/>
        <p:txBody>
          <a:bodyPr/>
          <a:lstStyle/>
          <a:p>
            <a:r>
              <a:rPr lang="da-DK" dirty="0"/>
              <a:t>Overskud på betalingsbalancen i DK</a:t>
            </a:r>
          </a:p>
        </p:txBody>
      </p:sp>
      <p:pic>
        <p:nvPicPr>
          <p:cNvPr id="8" name="Pladsholder til indhold 7" descr="Et billede, der indeholder tekst, skærmbillede, linje/række, Font/skrifttype&#10;&#10;Indhold genereret af kunstig intelligens kan være forkert.">
            <a:extLst>
              <a:ext uri="{FF2B5EF4-FFF2-40B4-BE49-F238E27FC236}">
                <a16:creationId xmlns:a16="http://schemas.microsoft.com/office/drawing/2014/main" id="{C239D60D-F8CD-648D-2E00-572F92AE4A57}"/>
              </a:ext>
            </a:extLst>
          </p:cNvPr>
          <p:cNvPicPr>
            <a:picLocks noGrp="1" noChangeAspect="1"/>
          </p:cNvPicPr>
          <p:nvPr>
            <p:ph idx="1"/>
          </p:nvPr>
        </p:nvPicPr>
        <p:blipFill>
          <a:blip r:embed="rId2"/>
          <a:stretch>
            <a:fillRect/>
          </a:stretch>
        </p:blipFill>
        <p:spPr>
          <a:xfrm>
            <a:off x="838200" y="1254323"/>
            <a:ext cx="8563773" cy="5035352"/>
          </a:xfrm>
        </p:spPr>
      </p:pic>
      <p:sp>
        <p:nvSpPr>
          <p:cNvPr id="4" name="Tekstfelt 3">
            <a:extLst>
              <a:ext uri="{FF2B5EF4-FFF2-40B4-BE49-F238E27FC236}">
                <a16:creationId xmlns:a16="http://schemas.microsoft.com/office/drawing/2014/main" id="{2AFBA6DF-7A09-973D-706B-6C6D956F6805}"/>
              </a:ext>
            </a:extLst>
          </p:cNvPr>
          <p:cNvSpPr txBox="1"/>
          <p:nvPr/>
        </p:nvSpPr>
        <p:spPr>
          <a:xfrm>
            <a:off x="9240336" y="1900577"/>
            <a:ext cx="2545264" cy="1477328"/>
          </a:xfrm>
          <a:prstGeom prst="rect">
            <a:avLst/>
          </a:prstGeom>
          <a:noFill/>
        </p:spPr>
        <p:txBody>
          <a:bodyPr wrap="square" rtlCol="0">
            <a:spAutoFit/>
          </a:bodyPr>
          <a:lstStyle/>
          <a:p>
            <a:r>
              <a:rPr lang="da-DK" dirty="0">
                <a:solidFill>
                  <a:srgbClr val="FF0000"/>
                </a:solidFill>
              </a:rPr>
              <a:t>Undersøg: hvordan ser betalingsbalancen ud i USA? Hvilken sammenhæng har det til Trumps told?</a:t>
            </a:r>
          </a:p>
        </p:txBody>
      </p:sp>
    </p:spTree>
    <p:extLst>
      <p:ext uri="{BB962C8B-B14F-4D97-AF65-F5344CB8AC3E}">
        <p14:creationId xmlns:p14="http://schemas.microsoft.com/office/powerpoint/2010/main" val="1658183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BE32C5-DA93-D35D-62D0-B50F341AF021}"/>
              </a:ext>
            </a:extLst>
          </p:cNvPr>
          <p:cNvSpPr>
            <a:spLocks noGrp="1"/>
          </p:cNvSpPr>
          <p:nvPr>
            <p:ph type="title"/>
          </p:nvPr>
        </p:nvSpPr>
        <p:spPr/>
        <p:txBody>
          <a:bodyPr/>
          <a:lstStyle/>
          <a:p>
            <a:r>
              <a:rPr lang="da-DK" dirty="0"/>
              <a:t>Et lille (men vigtigt) AI eksempel..</a:t>
            </a:r>
          </a:p>
        </p:txBody>
      </p:sp>
      <p:sp>
        <p:nvSpPr>
          <p:cNvPr id="3" name="Pladsholder til indhold 2">
            <a:extLst>
              <a:ext uri="{FF2B5EF4-FFF2-40B4-BE49-F238E27FC236}">
                <a16:creationId xmlns:a16="http://schemas.microsoft.com/office/drawing/2014/main" id="{5CE0B003-E608-CA65-69E8-5E39C8A57AB0}"/>
              </a:ext>
            </a:extLst>
          </p:cNvPr>
          <p:cNvSpPr>
            <a:spLocks noGrp="1"/>
          </p:cNvSpPr>
          <p:nvPr>
            <p:ph idx="1"/>
          </p:nvPr>
        </p:nvSpPr>
        <p:spPr/>
        <p:txBody>
          <a:bodyPr/>
          <a:lstStyle/>
          <a:p>
            <a:r>
              <a:rPr lang="da-DK" dirty="0">
                <a:hlinkClick r:id="rId2"/>
              </a:rPr>
              <a:t>https://chatgpt.com/share/67c8bbfc-2314-800c-9b95-0ebe485344e8</a:t>
            </a:r>
            <a:endParaRPr lang="da-DK" dirty="0"/>
          </a:p>
          <a:p>
            <a:endParaRPr lang="da-DK" dirty="0"/>
          </a:p>
          <a:p>
            <a:endParaRPr lang="da-DK" dirty="0"/>
          </a:p>
        </p:txBody>
      </p:sp>
    </p:spTree>
    <p:extLst>
      <p:ext uri="{BB962C8B-B14F-4D97-AF65-F5344CB8AC3E}">
        <p14:creationId xmlns:p14="http://schemas.microsoft.com/office/powerpoint/2010/main" val="2970490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36C1A-0859-203C-30AF-64B5FFB0DE38}"/>
              </a:ext>
            </a:extLst>
          </p:cNvPr>
          <p:cNvSpPr>
            <a:spLocks noGrp="1"/>
          </p:cNvSpPr>
          <p:nvPr>
            <p:ph type="title"/>
          </p:nvPr>
        </p:nvSpPr>
        <p:spPr/>
        <p:txBody>
          <a:bodyPr/>
          <a:lstStyle/>
          <a:p>
            <a:r>
              <a:rPr lang="da-DK" dirty="0"/>
              <a:t>Hvad ved vi nu??</a:t>
            </a:r>
          </a:p>
        </p:txBody>
      </p:sp>
      <p:sp>
        <p:nvSpPr>
          <p:cNvPr id="3" name="Pladsholder til indhold 2">
            <a:extLst>
              <a:ext uri="{FF2B5EF4-FFF2-40B4-BE49-F238E27FC236}">
                <a16:creationId xmlns:a16="http://schemas.microsoft.com/office/drawing/2014/main" id="{580E3F13-CC06-3CAE-CEA7-9315EA152BCA}"/>
              </a:ext>
            </a:extLst>
          </p:cNvPr>
          <p:cNvSpPr>
            <a:spLocks noGrp="1"/>
          </p:cNvSpPr>
          <p:nvPr>
            <p:ph idx="1"/>
          </p:nvPr>
        </p:nvSpPr>
        <p:spPr/>
        <p:txBody>
          <a:bodyPr>
            <a:normAutofit fontScale="92500" lnSpcReduction="20000"/>
          </a:bodyPr>
          <a:lstStyle/>
          <a:p>
            <a:pPr marL="0" indent="0">
              <a:buNone/>
            </a:pPr>
            <a:r>
              <a:rPr lang="da-DK" sz="4000" dirty="0">
                <a:solidFill>
                  <a:srgbClr val="000000"/>
                </a:solidFill>
                <a:latin typeface="Arial" panose="020B0604020202020204" pitchFamily="34" charset="0"/>
              </a:rPr>
              <a:t>NB: Husk forløbets problemstilling</a:t>
            </a:r>
          </a:p>
          <a:p>
            <a:pPr marL="0" indent="0">
              <a:buNone/>
            </a:pPr>
            <a:r>
              <a:rPr lang="da-DK" b="1" i="1" u="none" strike="noStrike" dirty="0">
                <a:solidFill>
                  <a:srgbClr val="000000"/>
                </a:solidFill>
                <a:effectLst/>
                <a:latin typeface="Arial" panose="020B0604020202020204" pitchFamily="34" charset="0"/>
              </a:rPr>
              <a:t>Problemstilling: </a:t>
            </a:r>
            <a:r>
              <a:rPr lang="da-DK" b="0" i="1" u="none" strike="noStrike" dirty="0">
                <a:solidFill>
                  <a:srgbClr val="000000"/>
                </a:solidFill>
                <a:effectLst/>
                <a:latin typeface="Arial" panose="020B0604020202020204" pitchFamily="34" charset="0"/>
              </a:rPr>
              <a:t>Hvad kan der ske i dansk økonomi, hvis Trump indfører told på danske varer? </a:t>
            </a:r>
            <a:r>
              <a:rPr lang="da-DK" b="0" i="1" u="none" strike="noStrike" dirty="0">
                <a:solidFill>
                  <a:srgbClr val="FF0000"/>
                </a:solidFill>
                <a:effectLst/>
                <a:latin typeface="Arial" panose="020B0604020202020204" pitchFamily="34" charset="0"/>
              </a:rPr>
              <a:t>Hvad ved vi nu??</a:t>
            </a:r>
            <a:endParaRPr lang="da-DK" b="0" i="1" u="none" strike="noStrike" dirty="0">
              <a:solidFill>
                <a:srgbClr val="000000"/>
              </a:solidFill>
              <a:effectLst/>
              <a:latin typeface="Arial" panose="020B0604020202020204" pitchFamily="34" charset="0"/>
            </a:endParaRPr>
          </a:p>
          <a:p>
            <a:r>
              <a:rPr lang="da-DK" dirty="0"/>
              <a:t>Pt.: der er handelskrig mellem USA og EU</a:t>
            </a:r>
          </a:p>
          <a:p>
            <a:r>
              <a:rPr lang="da-DK" dirty="0"/>
              <a:t>Vi ved fra sidste gang, at priserne på varer stiger, når et land indfører told </a:t>
            </a:r>
            <a:r>
              <a:rPr lang="da-DK" dirty="0">
                <a:sym typeface="Wingdings" pitchFamily="2" charset="2"/>
              </a:rPr>
              <a:t> så både europæiske og amerikanske varer må stige i pris.</a:t>
            </a:r>
          </a:p>
          <a:p>
            <a:r>
              <a:rPr lang="da-DK" dirty="0">
                <a:sym typeface="Wingdings" pitchFamily="2" charset="2"/>
              </a:rPr>
              <a:t>Importen bliver mindre for det land som indfører tolden =&gt; forbedret betalingsbalance i USA og i Europa</a:t>
            </a:r>
          </a:p>
          <a:p>
            <a:r>
              <a:rPr lang="da-DK" dirty="0">
                <a:sym typeface="Wingdings" pitchFamily="2" charset="2"/>
              </a:rPr>
              <a:t>Trump forsøger at forbedre den amerikanske betalingsbalance ved at indføre told</a:t>
            </a:r>
          </a:p>
          <a:p>
            <a:r>
              <a:rPr lang="da-DK" dirty="0">
                <a:sym typeface="Wingdings" pitchFamily="2" charset="2"/>
              </a:rPr>
              <a:t>Ifølge nationalbanken vil der i værste fald ske et fald i dansk BNP på 22 procent (kilde: podcasten sorte tal fra 3. marts 2025). </a:t>
            </a:r>
            <a:endParaRPr lang="da-DK" dirty="0"/>
          </a:p>
        </p:txBody>
      </p:sp>
    </p:spTree>
    <p:extLst>
      <p:ext uri="{BB962C8B-B14F-4D97-AF65-F5344CB8AC3E}">
        <p14:creationId xmlns:p14="http://schemas.microsoft.com/office/powerpoint/2010/main" val="18186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31B2B0-BCA2-712D-9169-7749DAABEE44}"/>
              </a:ext>
            </a:extLst>
          </p:cNvPr>
          <p:cNvSpPr>
            <a:spLocks noGrp="1"/>
          </p:cNvSpPr>
          <p:nvPr>
            <p:ph type="title"/>
          </p:nvPr>
        </p:nvSpPr>
        <p:spPr/>
        <p:txBody>
          <a:bodyPr/>
          <a:lstStyle/>
          <a:p>
            <a:r>
              <a:rPr lang="da-DK" dirty="0"/>
              <a:t>Modul 8: Globalisering</a:t>
            </a:r>
          </a:p>
        </p:txBody>
      </p:sp>
      <p:sp>
        <p:nvSpPr>
          <p:cNvPr id="3" name="Pladsholder til indhold 2">
            <a:extLst>
              <a:ext uri="{FF2B5EF4-FFF2-40B4-BE49-F238E27FC236}">
                <a16:creationId xmlns:a16="http://schemas.microsoft.com/office/drawing/2014/main" id="{C16593CF-F5B7-FB47-E9BF-54B095BF3672}"/>
              </a:ext>
            </a:extLst>
          </p:cNvPr>
          <p:cNvSpPr>
            <a:spLocks noGrp="1"/>
          </p:cNvSpPr>
          <p:nvPr>
            <p:ph idx="1"/>
          </p:nvPr>
        </p:nvSpPr>
        <p:spPr/>
        <p:txBody>
          <a:bodyPr>
            <a:normAutofit/>
          </a:bodyPr>
          <a:lstStyle/>
          <a:p>
            <a:pPr algn="l">
              <a:buNone/>
            </a:pPr>
            <a:r>
              <a:rPr lang="da-DK" b="0" i="0" u="none" strike="noStrike" dirty="0">
                <a:solidFill>
                  <a:srgbClr val="475968"/>
                </a:solidFill>
                <a:effectLst/>
                <a:latin typeface="Arial" panose="020B0604020202020204" pitchFamily="34" charset="0"/>
              </a:rPr>
              <a:t>Dokumentar: "</a:t>
            </a:r>
            <a:r>
              <a:rPr lang="da-DK" b="0" i="0" u="none" strike="noStrike" dirty="0" err="1">
                <a:solidFill>
                  <a:srgbClr val="475968"/>
                </a:solidFill>
                <a:effectLst/>
                <a:latin typeface="Arial" panose="020B0604020202020204" pitchFamily="34" charset="0"/>
              </a:rPr>
              <a:t>Globalization</a:t>
            </a:r>
            <a:r>
              <a:rPr lang="da-DK" b="0" i="0" u="none" strike="noStrike" dirty="0">
                <a:solidFill>
                  <a:srgbClr val="475968"/>
                </a:solidFill>
                <a:effectLst/>
                <a:latin typeface="Arial" panose="020B0604020202020204" pitchFamily="34" charset="0"/>
              </a:rPr>
              <a:t>"</a:t>
            </a:r>
          </a:p>
          <a:p>
            <a:pPr algn="l">
              <a:buNone/>
            </a:pPr>
            <a:r>
              <a:rPr lang="da-DK" b="0" i="0" u="none" strike="noStrike" dirty="0">
                <a:solidFill>
                  <a:srgbClr val="000000"/>
                </a:solidFill>
                <a:effectLst/>
                <a:latin typeface="Arial" panose="020B0604020202020204" pitchFamily="34" charset="0"/>
              </a:rPr>
              <a:t>Del 1: </a:t>
            </a:r>
            <a:r>
              <a:rPr lang="da-DK" b="0" i="0" u="sng" strike="noStrike" dirty="0">
                <a:solidFill>
                  <a:srgbClr val="1B5C9E"/>
                </a:solidFill>
                <a:effectLst/>
                <a:latin typeface="Arial" panose="020B0604020202020204" pitchFamily="34" charset="0"/>
                <a:hlinkClick r:id="rId2"/>
              </a:rPr>
              <a:t>https://www.youtube.com/watch?v=yoZiTCz_wYA</a:t>
            </a:r>
            <a:endParaRPr lang="da-DK" b="0" i="0" u="none" strike="noStrike" dirty="0">
              <a:solidFill>
                <a:srgbClr val="000000"/>
              </a:solidFill>
              <a:effectLst/>
              <a:latin typeface="Arial" panose="020B0604020202020204" pitchFamily="34" charset="0"/>
            </a:endParaRPr>
          </a:p>
          <a:p>
            <a:pPr algn="l"/>
            <a:r>
              <a:rPr lang="da-DK" b="0" i="0" u="none" strike="noStrike" dirty="0">
                <a:solidFill>
                  <a:srgbClr val="000000"/>
                </a:solidFill>
                <a:effectLst/>
                <a:latin typeface="Arial" panose="020B0604020202020204" pitchFamily="34" charset="0"/>
              </a:rPr>
              <a:t>Del 2: </a:t>
            </a:r>
            <a:r>
              <a:rPr lang="da-DK" b="0" i="0" u="sng" strike="noStrike" dirty="0">
                <a:solidFill>
                  <a:srgbClr val="1B5C9E"/>
                </a:solidFill>
                <a:effectLst/>
                <a:latin typeface="Arial" panose="020B0604020202020204" pitchFamily="34" charset="0"/>
                <a:hlinkClick r:id="rId3"/>
              </a:rPr>
              <a:t>https://www.youtube.com/watch?v=gIYaSEwoblY</a:t>
            </a:r>
            <a:endParaRPr lang="da-DK" b="0" i="0" u="none" strike="noStrike" dirty="0">
              <a:solidFill>
                <a:srgbClr val="000000"/>
              </a:solidFill>
              <a:effectLst/>
              <a:latin typeface="Arial" panose="020B0604020202020204" pitchFamily="34" charset="0"/>
            </a:endParaRPr>
          </a:p>
          <a:p>
            <a:pPr marL="0" indent="0">
              <a:buNone/>
            </a:pPr>
            <a:endParaRPr lang="da-DK" dirty="0"/>
          </a:p>
        </p:txBody>
      </p:sp>
    </p:spTree>
    <p:extLst>
      <p:ext uri="{BB962C8B-B14F-4D97-AF65-F5344CB8AC3E}">
        <p14:creationId xmlns:p14="http://schemas.microsoft.com/office/powerpoint/2010/main" val="834959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DEF89-4875-3DD5-DB74-4FEDF6267772}"/>
              </a:ext>
            </a:extLst>
          </p:cNvPr>
          <p:cNvSpPr>
            <a:spLocks noGrp="1"/>
          </p:cNvSpPr>
          <p:nvPr>
            <p:ph type="title"/>
          </p:nvPr>
        </p:nvSpPr>
        <p:spPr/>
        <p:txBody>
          <a:bodyPr/>
          <a:lstStyle/>
          <a:p>
            <a:r>
              <a:rPr lang="da-DK" dirty="0"/>
              <a:t>Modul 9: Globalisering + konkurrenceevne</a:t>
            </a:r>
          </a:p>
        </p:txBody>
      </p:sp>
      <p:sp>
        <p:nvSpPr>
          <p:cNvPr id="3" name="Pladsholder til indhold 2">
            <a:extLst>
              <a:ext uri="{FF2B5EF4-FFF2-40B4-BE49-F238E27FC236}">
                <a16:creationId xmlns:a16="http://schemas.microsoft.com/office/drawing/2014/main" id="{BD0963EC-DE67-2742-2DD0-84C1F9BDD9CB}"/>
              </a:ext>
            </a:extLst>
          </p:cNvPr>
          <p:cNvSpPr>
            <a:spLocks noGrp="1"/>
          </p:cNvSpPr>
          <p:nvPr>
            <p:ph idx="1"/>
          </p:nvPr>
        </p:nvSpPr>
        <p:spPr/>
        <p:txBody>
          <a:bodyPr>
            <a:normAutofit/>
          </a:bodyPr>
          <a:lstStyle/>
          <a:p>
            <a:r>
              <a:rPr lang="da-DK" dirty="0"/>
              <a:t>Program</a:t>
            </a:r>
          </a:p>
          <a:p>
            <a:pPr>
              <a:buFontTx/>
              <a:buChar char="-"/>
            </a:pPr>
            <a:r>
              <a:rPr lang="da-DK" dirty="0"/>
              <a:t>Opsamling på dokumentar</a:t>
            </a:r>
          </a:p>
          <a:p>
            <a:pPr>
              <a:buFontTx/>
              <a:buChar char="-"/>
            </a:pPr>
            <a:r>
              <a:rPr lang="da-DK" dirty="0"/>
              <a:t>Giddens vs. Bauman – definition af globalisering</a:t>
            </a:r>
          </a:p>
          <a:p>
            <a:pPr>
              <a:buFontTx/>
              <a:buChar char="-"/>
            </a:pPr>
            <a:r>
              <a:rPr lang="da-DK"/>
              <a:t>Konkurrenceevne</a:t>
            </a:r>
          </a:p>
          <a:p>
            <a:pPr>
              <a:buFontTx/>
              <a:buChar char="-"/>
            </a:pPr>
            <a:endParaRPr lang="da-DK" dirty="0"/>
          </a:p>
        </p:txBody>
      </p:sp>
    </p:spTree>
    <p:extLst>
      <p:ext uri="{BB962C8B-B14F-4D97-AF65-F5344CB8AC3E}">
        <p14:creationId xmlns:p14="http://schemas.microsoft.com/office/powerpoint/2010/main" val="1350422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C0F5A-8A54-2CED-44BE-C8127E4249B6}"/>
              </a:ext>
            </a:extLst>
          </p:cNvPr>
          <p:cNvSpPr>
            <a:spLocks noGrp="1"/>
          </p:cNvSpPr>
          <p:nvPr>
            <p:ph type="title"/>
          </p:nvPr>
        </p:nvSpPr>
        <p:spPr/>
        <p:txBody>
          <a:bodyPr/>
          <a:lstStyle/>
          <a:p>
            <a:r>
              <a:rPr lang="da-DK" dirty="0"/>
              <a:t>Opsamling på dokumentar</a:t>
            </a:r>
          </a:p>
        </p:txBody>
      </p:sp>
      <p:sp>
        <p:nvSpPr>
          <p:cNvPr id="3" name="Pladsholder til indhold 2">
            <a:extLst>
              <a:ext uri="{FF2B5EF4-FFF2-40B4-BE49-F238E27FC236}">
                <a16:creationId xmlns:a16="http://schemas.microsoft.com/office/drawing/2014/main" id="{8FB71991-59E0-7869-F9AA-FF9AC9EED62E}"/>
              </a:ext>
            </a:extLst>
          </p:cNvPr>
          <p:cNvSpPr>
            <a:spLocks noGrp="1"/>
          </p:cNvSpPr>
          <p:nvPr>
            <p:ph idx="1"/>
          </p:nvPr>
        </p:nvSpPr>
        <p:spPr/>
        <p:txBody>
          <a:bodyPr>
            <a:normAutofit fontScale="85000" lnSpcReduction="10000"/>
          </a:bodyPr>
          <a:lstStyle/>
          <a:p>
            <a:r>
              <a:rPr lang="da-DK" dirty="0"/>
              <a:t>Påvirker globaliseringen på samme måde i hele verden? Hvorfor/hvorfor ikke?</a:t>
            </a:r>
          </a:p>
          <a:p>
            <a:pPr marL="0" indent="0">
              <a:buNone/>
            </a:pPr>
            <a:endParaRPr lang="da-DK" dirty="0"/>
          </a:p>
          <a:p>
            <a:r>
              <a:rPr lang="da-DK" dirty="0"/>
              <a:t>Hvad er dokumentarens syn på globalisering?</a:t>
            </a:r>
          </a:p>
          <a:p>
            <a:endParaRPr lang="da-DK" dirty="0"/>
          </a:p>
          <a:p>
            <a:r>
              <a:rPr lang="da-DK" dirty="0"/>
              <a:t>Hvor mange procent af verdens befolkning vinder på globaliseringen ifølge dokumentaren?</a:t>
            </a:r>
          </a:p>
          <a:p>
            <a:pPr marL="0" indent="0">
              <a:buNone/>
            </a:pPr>
            <a:endParaRPr lang="da-DK" dirty="0"/>
          </a:p>
          <a:p>
            <a:r>
              <a:rPr lang="da-DK" dirty="0"/>
              <a:t>Øger globalisering uligheden i verden? </a:t>
            </a:r>
          </a:p>
          <a:p>
            <a:pPr marL="0" indent="0">
              <a:buNone/>
            </a:pPr>
            <a:endParaRPr lang="da-DK" dirty="0"/>
          </a:p>
          <a:p>
            <a:r>
              <a:rPr lang="da-DK" dirty="0"/>
              <a:t>Fordele og ulemper ved globalisering ved lande i forskellige udviklingstrin</a:t>
            </a:r>
          </a:p>
          <a:p>
            <a:pPr marL="0" indent="0">
              <a:buNone/>
            </a:pPr>
            <a:endParaRPr lang="da-DK" dirty="0"/>
          </a:p>
        </p:txBody>
      </p:sp>
    </p:spTree>
    <p:extLst>
      <p:ext uri="{BB962C8B-B14F-4D97-AF65-F5344CB8AC3E}">
        <p14:creationId xmlns:p14="http://schemas.microsoft.com/office/powerpoint/2010/main" val="1530023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EF1FB-D2EA-4F3E-6A36-F9838A663B0D}"/>
              </a:ext>
            </a:extLst>
          </p:cNvPr>
          <p:cNvSpPr>
            <a:spLocks noGrp="1"/>
          </p:cNvSpPr>
          <p:nvPr>
            <p:ph type="title"/>
          </p:nvPr>
        </p:nvSpPr>
        <p:spPr/>
        <p:txBody>
          <a:bodyPr/>
          <a:lstStyle/>
          <a:p>
            <a:r>
              <a:rPr lang="da-DK" dirty="0"/>
              <a:t>Giddens vs. Bauman - globalisering</a:t>
            </a:r>
          </a:p>
        </p:txBody>
      </p:sp>
      <p:sp>
        <p:nvSpPr>
          <p:cNvPr id="3" name="Pladsholder til indhold 2">
            <a:extLst>
              <a:ext uri="{FF2B5EF4-FFF2-40B4-BE49-F238E27FC236}">
                <a16:creationId xmlns:a16="http://schemas.microsoft.com/office/drawing/2014/main" id="{6CB18505-4D80-D154-2CE1-1226297924C9}"/>
              </a:ext>
            </a:extLst>
          </p:cNvPr>
          <p:cNvSpPr>
            <a:spLocks noGrp="1"/>
          </p:cNvSpPr>
          <p:nvPr>
            <p:ph idx="1"/>
          </p:nvPr>
        </p:nvSpPr>
        <p:spPr/>
        <p:txBody>
          <a:bodyPr/>
          <a:lstStyle/>
          <a:p>
            <a:r>
              <a:rPr lang="da-DK" dirty="0"/>
              <a:t>Brug 5 minutter med sidemakkeren og tal om forskellen på Giddens og Baumans forståelse af globalisering</a:t>
            </a:r>
          </a:p>
          <a:p>
            <a:endParaRPr lang="da-DK" dirty="0"/>
          </a:p>
          <a:p>
            <a:r>
              <a:rPr lang="da-DK" dirty="0"/>
              <a:t>Op til tavlen og skriv ned, hvad I fandt ud af</a:t>
            </a:r>
          </a:p>
        </p:txBody>
      </p:sp>
    </p:spTree>
    <p:extLst>
      <p:ext uri="{BB962C8B-B14F-4D97-AF65-F5344CB8AC3E}">
        <p14:creationId xmlns:p14="http://schemas.microsoft.com/office/powerpoint/2010/main" val="238419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A578B4-0C30-892D-F4C3-1FB87CC43D91}"/>
              </a:ext>
            </a:extLst>
          </p:cNvPr>
          <p:cNvSpPr>
            <a:spLocks noGrp="1"/>
          </p:cNvSpPr>
          <p:nvPr>
            <p:ph type="title"/>
          </p:nvPr>
        </p:nvSpPr>
        <p:spPr/>
        <p:txBody>
          <a:bodyPr/>
          <a:lstStyle/>
          <a:p>
            <a:r>
              <a:rPr lang="da-DK" dirty="0"/>
              <a:t>DK = Lille åben økonomi</a:t>
            </a:r>
          </a:p>
        </p:txBody>
      </p:sp>
      <p:sp>
        <p:nvSpPr>
          <p:cNvPr id="3" name="Pladsholder til indhold 2">
            <a:extLst>
              <a:ext uri="{FF2B5EF4-FFF2-40B4-BE49-F238E27FC236}">
                <a16:creationId xmlns:a16="http://schemas.microsoft.com/office/drawing/2014/main" id="{82280142-553F-AAF5-44DA-F9575E29E09B}"/>
              </a:ext>
            </a:extLst>
          </p:cNvPr>
          <p:cNvSpPr>
            <a:spLocks noGrp="1"/>
          </p:cNvSpPr>
          <p:nvPr>
            <p:ph idx="1"/>
          </p:nvPr>
        </p:nvSpPr>
        <p:spPr/>
        <p:txBody>
          <a:bodyPr/>
          <a:lstStyle/>
          <a:p>
            <a:r>
              <a:rPr lang="da-DK" b="0" i="1" u="none" strike="noStrike" dirty="0">
                <a:solidFill>
                  <a:srgbClr val="333333"/>
                </a:solidFill>
                <a:effectLst/>
                <a:latin typeface="Noto Sans" panose="020B0502040504020204" pitchFamily="34" charset="0"/>
              </a:rPr>
              <a:t>”Danmark er en lille åben økonomi, som derfor er meget afhængig af den økonomiske udvikling i den globale økonomi.” </a:t>
            </a:r>
            <a:r>
              <a:rPr lang="da-DK" b="0" i="0" u="none" strike="noStrike" dirty="0">
                <a:solidFill>
                  <a:srgbClr val="333333"/>
                </a:solidFill>
                <a:effectLst/>
                <a:latin typeface="Noto Sans" panose="020B0502040504020204" pitchFamily="34" charset="0"/>
              </a:rPr>
              <a:t>kap. 14 i ”økonomiens kernestof”</a:t>
            </a:r>
          </a:p>
          <a:p>
            <a:endParaRPr lang="da-DK" dirty="0">
              <a:solidFill>
                <a:srgbClr val="333333"/>
              </a:solidFill>
              <a:latin typeface="Noto Sans" panose="020B0502040504020204" pitchFamily="34" charset="0"/>
            </a:endParaRPr>
          </a:p>
          <a:p>
            <a:r>
              <a:rPr lang="da-DK" dirty="0">
                <a:solidFill>
                  <a:srgbClr val="333333"/>
                </a:solidFill>
                <a:latin typeface="Noto Sans" panose="020B0502040504020204" pitchFamily="34" charset="0"/>
              </a:rPr>
              <a:t>Lille: Vi påvirker ikke verden med vores økonomi nævneværdigt (vores BNP er lille ift. andre økonomiers)</a:t>
            </a:r>
          </a:p>
          <a:p>
            <a:r>
              <a:rPr lang="da-DK" dirty="0">
                <a:solidFill>
                  <a:srgbClr val="333333"/>
                </a:solidFill>
                <a:latin typeface="Noto Sans" panose="020B0502040504020204" pitchFamily="34" charset="0"/>
              </a:rPr>
              <a:t>Åben: Vores økonomi er ret påvirkelig af handlen med andre lande (eksport og import betyder meget for vores BNP)</a:t>
            </a:r>
            <a:endParaRPr lang="da-DK" dirty="0"/>
          </a:p>
        </p:txBody>
      </p:sp>
    </p:spTree>
    <p:extLst>
      <p:ext uri="{BB962C8B-B14F-4D97-AF65-F5344CB8AC3E}">
        <p14:creationId xmlns:p14="http://schemas.microsoft.com/office/powerpoint/2010/main" val="162009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5CB43-9041-1675-7A6F-AA7CAEDAD593}"/>
              </a:ext>
            </a:extLst>
          </p:cNvPr>
          <p:cNvSpPr>
            <a:spLocks noGrp="1"/>
          </p:cNvSpPr>
          <p:nvPr>
            <p:ph type="title"/>
          </p:nvPr>
        </p:nvSpPr>
        <p:spPr/>
        <p:txBody>
          <a:bodyPr/>
          <a:lstStyle/>
          <a:p>
            <a:r>
              <a:rPr lang="da-DK" dirty="0"/>
              <a:t>Giddens definition af globalisering</a:t>
            </a:r>
          </a:p>
        </p:txBody>
      </p:sp>
      <p:sp>
        <p:nvSpPr>
          <p:cNvPr id="3" name="Pladsholder til indhold 2">
            <a:extLst>
              <a:ext uri="{FF2B5EF4-FFF2-40B4-BE49-F238E27FC236}">
                <a16:creationId xmlns:a16="http://schemas.microsoft.com/office/drawing/2014/main" id="{FCB0CAE2-4128-E8FB-CE59-CEB944A608F2}"/>
              </a:ext>
            </a:extLst>
          </p:cNvPr>
          <p:cNvSpPr>
            <a:spLocks noGrp="1"/>
          </p:cNvSpPr>
          <p:nvPr>
            <p:ph idx="1"/>
          </p:nvPr>
        </p:nvSpPr>
        <p:spPr>
          <a:xfrm>
            <a:off x="838200" y="1510748"/>
            <a:ext cx="10770704" cy="5347252"/>
          </a:xfrm>
        </p:spPr>
        <p:txBody>
          <a:bodyPr>
            <a:normAutofit fontScale="47500" lnSpcReduction="20000"/>
          </a:bodyPr>
          <a:lstStyle/>
          <a:p>
            <a:pPr marL="0" indent="0">
              <a:lnSpc>
                <a:spcPct val="170000"/>
              </a:lnSpc>
              <a:spcBef>
                <a:spcPts val="600"/>
              </a:spcBef>
              <a:spcAft>
                <a:spcPts val="600"/>
              </a:spcAft>
              <a:buNone/>
            </a:pPr>
            <a:r>
              <a:rPr lang="da-DK" sz="4000" dirty="0"/>
              <a:t>”…</a:t>
            </a:r>
            <a:r>
              <a:rPr lang="da-DK" sz="4000" i="1" dirty="0"/>
              <a:t>kan globalisering defineres som den proces, hvorigennem samfund </a:t>
            </a:r>
            <a:r>
              <a:rPr lang="da-DK" sz="4000" b="1" i="1" dirty="0"/>
              <a:t>forbindes</a:t>
            </a:r>
            <a:r>
              <a:rPr lang="da-DK" sz="4000" i="1" dirty="0"/>
              <a:t> med hinanden på en sådan måde, at begivenheder et sted i verden i stigende grad har konsekvenser for befolkninger og samfund langt borte [Tænk bare på Trump]. Med den engelske sociolog Anthony Giddens kan globalisering defineres på følgende måde: Globalisering kan således defineres som intensiveringen af verdensomspændende sociale relationer, som forbinder fjerne lokaliteter på en sådan måde, at lokale begivenheder påvirkes af hændelser, der finder sted mange kilometer væk og vice versa. </a:t>
            </a:r>
            <a:r>
              <a:rPr lang="da-DK" sz="4000" dirty="0"/>
              <a:t>(Giddens 1994:60).” </a:t>
            </a:r>
            <a:r>
              <a:rPr lang="da-DK" sz="4000" dirty="0">
                <a:hlinkClick r:id="rId2">
                  <a:extLst>
                    <a:ext uri="{A12FA001-AC4F-418D-AE19-62706E023703}">
                      <ahyp:hlinkClr xmlns:ahyp="http://schemas.microsoft.com/office/drawing/2018/hyperlinkcolor" val="tx"/>
                    </a:ext>
                  </a:extLst>
                </a:hlinkClick>
              </a:rPr>
              <a:t>https://sociologinu.systime.dk/?id=290&amp;L=10</a:t>
            </a:r>
            <a:r>
              <a:rPr lang="da-DK" sz="4000" dirty="0"/>
              <a:t> </a:t>
            </a:r>
          </a:p>
          <a:p>
            <a:pPr marL="0" indent="0">
              <a:lnSpc>
                <a:spcPct val="170000"/>
              </a:lnSpc>
              <a:spcBef>
                <a:spcPts val="600"/>
              </a:spcBef>
              <a:spcAft>
                <a:spcPts val="600"/>
              </a:spcAft>
              <a:buNone/>
            </a:pPr>
            <a:r>
              <a:rPr lang="da-DK" sz="2900" dirty="0"/>
              <a:t>Områder:</a:t>
            </a:r>
          </a:p>
          <a:p>
            <a:pPr>
              <a:lnSpc>
                <a:spcPct val="170000"/>
              </a:lnSpc>
              <a:spcBef>
                <a:spcPts val="600"/>
              </a:spcBef>
              <a:spcAft>
                <a:spcPts val="600"/>
              </a:spcAft>
            </a:pPr>
            <a:r>
              <a:rPr lang="da-DK" sz="2900" dirty="0"/>
              <a:t>Kulturel globalisering</a:t>
            </a:r>
          </a:p>
          <a:p>
            <a:pPr>
              <a:lnSpc>
                <a:spcPct val="170000"/>
              </a:lnSpc>
              <a:spcBef>
                <a:spcPts val="600"/>
              </a:spcBef>
              <a:spcAft>
                <a:spcPts val="600"/>
              </a:spcAft>
            </a:pPr>
            <a:r>
              <a:rPr lang="da-DK" sz="2900" dirty="0"/>
              <a:t>Politisk globalisering</a:t>
            </a:r>
          </a:p>
          <a:p>
            <a:pPr>
              <a:lnSpc>
                <a:spcPct val="170000"/>
              </a:lnSpc>
              <a:spcBef>
                <a:spcPts val="600"/>
              </a:spcBef>
              <a:spcAft>
                <a:spcPts val="600"/>
              </a:spcAft>
            </a:pPr>
            <a:r>
              <a:rPr lang="da-DK" sz="2900" dirty="0"/>
              <a:t>Økonomisk globalisering</a:t>
            </a:r>
          </a:p>
        </p:txBody>
      </p:sp>
    </p:spTree>
    <p:extLst>
      <p:ext uri="{BB962C8B-B14F-4D97-AF65-F5344CB8AC3E}">
        <p14:creationId xmlns:p14="http://schemas.microsoft.com/office/powerpoint/2010/main" val="1135112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B5434-E9A5-1861-1953-C501CE7B8DAD}"/>
              </a:ext>
            </a:extLst>
          </p:cNvPr>
          <p:cNvSpPr>
            <a:spLocks noGrp="1"/>
          </p:cNvSpPr>
          <p:nvPr>
            <p:ph type="title"/>
          </p:nvPr>
        </p:nvSpPr>
        <p:spPr/>
        <p:txBody>
          <a:bodyPr/>
          <a:lstStyle/>
          <a:p>
            <a:r>
              <a:rPr lang="da-DK" dirty="0"/>
              <a:t>Baumans forståelse af globalisering</a:t>
            </a:r>
          </a:p>
        </p:txBody>
      </p:sp>
      <p:sp>
        <p:nvSpPr>
          <p:cNvPr id="3" name="Pladsholder til indhold 2">
            <a:extLst>
              <a:ext uri="{FF2B5EF4-FFF2-40B4-BE49-F238E27FC236}">
                <a16:creationId xmlns:a16="http://schemas.microsoft.com/office/drawing/2014/main" id="{B496A9AA-1F87-FD64-CE1D-B547C177FB30}"/>
              </a:ext>
            </a:extLst>
          </p:cNvPr>
          <p:cNvSpPr>
            <a:spLocks noGrp="1"/>
          </p:cNvSpPr>
          <p:nvPr>
            <p:ph idx="1"/>
          </p:nvPr>
        </p:nvSpPr>
        <p:spPr/>
        <p:txBody>
          <a:bodyPr>
            <a:normAutofit/>
          </a:bodyPr>
          <a:lstStyle/>
          <a:p>
            <a:pPr marL="0" indent="0">
              <a:buNone/>
            </a:pPr>
            <a:r>
              <a:rPr lang="da-DK" b="0" i="0" u="none" strike="noStrike" dirty="0">
                <a:solidFill>
                  <a:srgbClr val="333333"/>
                </a:solidFill>
                <a:effectLst/>
                <a:latin typeface="Noto Sans" panose="020B0502040504020204" pitchFamily="34" charset="0"/>
              </a:rPr>
              <a:t>Bauman:</a:t>
            </a:r>
          </a:p>
          <a:p>
            <a:pPr marL="0" indent="0">
              <a:buNone/>
            </a:pPr>
            <a:r>
              <a:rPr lang="da-DK" b="0" i="0" u="none" strike="noStrike" dirty="0">
                <a:solidFill>
                  <a:srgbClr val="333333"/>
                </a:solidFill>
                <a:effectLst/>
                <a:latin typeface="Noto Sans" panose="020B0502040504020204" pitchFamily="34" charset="0"/>
              </a:rPr>
              <a:t>”For nogle er 'globalisering', hvad vi er nødt til, hvis vi ønsker at være lykkelige; for andre er </a:t>
            </a:r>
            <a:r>
              <a:rPr lang="da-DK" b="0" i="0" u="sng" dirty="0">
                <a:solidFill>
                  <a:srgbClr val="333333"/>
                </a:solidFill>
                <a:effectLst/>
                <a:latin typeface="Noto Sans" panose="020B0502040504020204" pitchFamily="34" charset="0"/>
              </a:rPr>
              <a:t>globalisering</a:t>
            </a:r>
            <a:r>
              <a:rPr lang="da-DK" b="0" i="0" u="none" strike="noStrike" dirty="0">
                <a:solidFill>
                  <a:srgbClr val="333333"/>
                </a:solidFill>
                <a:effectLst/>
                <a:latin typeface="Noto Sans" panose="020B0502040504020204" pitchFamily="34" charset="0"/>
              </a:rPr>
              <a:t> årsagen til vores ulykke.” kilde: </a:t>
            </a:r>
            <a:r>
              <a:rPr lang="da-DK" b="0" i="0" u="none" strike="noStrike" dirty="0">
                <a:solidFill>
                  <a:srgbClr val="333333"/>
                </a:solidFill>
                <a:effectLst/>
                <a:latin typeface="Noto Sans" panose="020B0502040504020204" pitchFamily="34" charset="0"/>
                <a:hlinkClick r:id="rId2"/>
              </a:rPr>
              <a:t>https://sociologinu.systime.dk/?id=291&amp;L=10</a:t>
            </a:r>
            <a:r>
              <a:rPr lang="da-DK" b="0" i="0" u="none" strike="noStrike" dirty="0">
                <a:solidFill>
                  <a:srgbClr val="333333"/>
                </a:solidFill>
                <a:effectLst/>
                <a:latin typeface="Noto Sans" panose="020B0502040504020204" pitchFamily="34" charset="0"/>
              </a:rPr>
              <a:t> </a:t>
            </a:r>
          </a:p>
          <a:p>
            <a:pPr marL="0" indent="0">
              <a:buNone/>
            </a:pPr>
            <a:endParaRPr lang="da-DK" dirty="0">
              <a:solidFill>
                <a:srgbClr val="333333"/>
              </a:solidFill>
              <a:latin typeface="Noto Sans" panose="020B0502040504020204" pitchFamily="34" charset="0"/>
            </a:endParaRPr>
          </a:p>
          <a:p>
            <a:pPr marL="0" indent="0">
              <a:buNone/>
            </a:pPr>
            <a:r>
              <a:rPr lang="da-DK" dirty="0">
                <a:solidFill>
                  <a:srgbClr val="333333"/>
                </a:solidFill>
                <a:latin typeface="Noto Sans" panose="020B0502040504020204" pitchFamily="34" charset="0"/>
              </a:rPr>
              <a:t>Pessimistisk omkring globaliseringen </a:t>
            </a:r>
            <a:r>
              <a:rPr lang="da-DK" dirty="0">
                <a:solidFill>
                  <a:srgbClr val="333333"/>
                </a:solidFill>
                <a:latin typeface="Noto Sans" panose="020B0502040504020204" pitchFamily="34" charset="0"/>
                <a:sym typeface="Wingdings" pitchFamily="2" charset="2"/>
              </a:rPr>
              <a:t> det er ”rum-krig”, hvor nogle er vindere, fordi de er </a:t>
            </a:r>
            <a:r>
              <a:rPr lang="da-DK" i="1" dirty="0">
                <a:solidFill>
                  <a:srgbClr val="333333"/>
                </a:solidFill>
                <a:latin typeface="Noto Sans" panose="020B0502040504020204" pitchFamily="34" charset="0"/>
                <a:sym typeface="Wingdings" pitchFamily="2" charset="2"/>
              </a:rPr>
              <a:t>mobile</a:t>
            </a:r>
            <a:r>
              <a:rPr lang="da-DK" dirty="0">
                <a:solidFill>
                  <a:srgbClr val="333333"/>
                </a:solidFill>
                <a:latin typeface="Noto Sans" panose="020B0502040504020204" pitchFamily="34" charset="0"/>
                <a:sym typeface="Wingdings" pitchFamily="2" charset="2"/>
              </a:rPr>
              <a:t> og andre er tabere fordi de er </a:t>
            </a:r>
            <a:r>
              <a:rPr lang="da-DK" i="1" dirty="0">
                <a:solidFill>
                  <a:srgbClr val="333333"/>
                </a:solidFill>
                <a:latin typeface="Noto Sans" panose="020B0502040504020204" pitchFamily="34" charset="0"/>
                <a:sym typeface="Wingdings" pitchFamily="2" charset="2"/>
              </a:rPr>
              <a:t>immobile</a:t>
            </a:r>
            <a:r>
              <a:rPr lang="da-DK" dirty="0">
                <a:solidFill>
                  <a:srgbClr val="333333"/>
                </a:solidFill>
                <a:latin typeface="Noto Sans" panose="020B0502040504020204" pitchFamily="34" charset="0"/>
                <a:sym typeface="Wingdings" pitchFamily="2" charset="2"/>
              </a:rPr>
              <a:t>. </a:t>
            </a:r>
            <a:endParaRPr lang="da-DK" dirty="0">
              <a:solidFill>
                <a:srgbClr val="333333"/>
              </a:solidFill>
              <a:latin typeface="Noto Sans" panose="020B0502040504020204" pitchFamily="34" charset="0"/>
            </a:endParaRPr>
          </a:p>
          <a:p>
            <a:pPr marL="0" indent="0">
              <a:buNone/>
            </a:pPr>
            <a:endParaRPr lang="da-DK" b="0" i="0" dirty="0">
              <a:solidFill>
                <a:srgbClr val="333333"/>
              </a:solidFill>
              <a:effectLst/>
              <a:latin typeface="Noto Sans" panose="020B0502040504020204" pitchFamily="34" charset="0"/>
              <a:hlinkClick r:id="rId2"/>
            </a:endParaRPr>
          </a:p>
        </p:txBody>
      </p:sp>
    </p:spTree>
    <p:extLst>
      <p:ext uri="{BB962C8B-B14F-4D97-AF65-F5344CB8AC3E}">
        <p14:creationId xmlns:p14="http://schemas.microsoft.com/office/powerpoint/2010/main" val="1679592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E4F77-C5F5-CA86-C098-F8B1108A86E8}"/>
              </a:ext>
            </a:extLst>
          </p:cNvPr>
          <p:cNvSpPr>
            <a:spLocks noGrp="1"/>
          </p:cNvSpPr>
          <p:nvPr>
            <p:ph type="title"/>
          </p:nvPr>
        </p:nvSpPr>
        <p:spPr/>
        <p:txBody>
          <a:bodyPr/>
          <a:lstStyle/>
          <a:p>
            <a:r>
              <a:rPr lang="da-DK" dirty="0"/>
              <a:t>Opgave: hvad mener Bauman med turisten og vagabonden?</a:t>
            </a:r>
          </a:p>
        </p:txBody>
      </p:sp>
      <p:pic>
        <p:nvPicPr>
          <p:cNvPr id="5" name="Pladsholder til indhold 4" descr="Et billede, der indeholder tekst, Font/skrifttype, symbol, skærmbillede&#10;&#10;Indhold genereret af kunstig intelligens kan være forkert.">
            <a:extLst>
              <a:ext uri="{FF2B5EF4-FFF2-40B4-BE49-F238E27FC236}">
                <a16:creationId xmlns:a16="http://schemas.microsoft.com/office/drawing/2014/main" id="{CD8DD995-4DEB-1827-AF9C-368AF247E0CE}"/>
              </a:ext>
            </a:extLst>
          </p:cNvPr>
          <p:cNvPicPr>
            <a:picLocks noGrp="1" noChangeAspect="1"/>
          </p:cNvPicPr>
          <p:nvPr>
            <p:ph idx="1"/>
          </p:nvPr>
        </p:nvPicPr>
        <p:blipFill>
          <a:blip r:embed="rId2"/>
          <a:stretch>
            <a:fillRect/>
          </a:stretch>
        </p:blipFill>
        <p:spPr>
          <a:xfrm>
            <a:off x="2198188" y="1852129"/>
            <a:ext cx="7265536" cy="4351338"/>
          </a:xfrm>
        </p:spPr>
      </p:pic>
    </p:spTree>
    <p:extLst>
      <p:ext uri="{BB962C8B-B14F-4D97-AF65-F5344CB8AC3E}">
        <p14:creationId xmlns:p14="http://schemas.microsoft.com/office/powerpoint/2010/main" val="4037961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CF6AA9-3929-FD0F-7163-E8448112E7ED}"/>
              </a:ext>
            </a:extLst>
          </p:cNvPr>
          <p:cNvSpPr>
            <a:spLocks noGrp="1"/>
          </p:cNvSpPr>
          <p:nvPr>
            <p:ph type="title"/>
          </p:nvPr>
        </p:nvSpPr>
        <p:spPr/>
        <p:txBody>
          <a:bodyPr/>
          <a:lstStyle/>
          <a:p>
            <a:r>
              <a:rPr lang="da-DK" dirty="0"/>
              <a:t>Konkurrenceevne?</a:t>
            </a:r>
          </a:p>
        </p:txBody>
      </p:sp>
      <p:sp>
        <p:nvSpPr>
          <p:cNvPr id="3" name="Pladsholder til indhold 2">
            <a:extLst>
              <a:ext uri="{FF2B5EF4-FFF2-40B4-BE49-F238E27FC236}">
                <a16:creationId xmlns:a16="http://schemas.microsoft.com/office/drawing/2014/main" id="{0AF19FAB-4CD5-B779-273B-924B28790486}"/>
              </a:ext>
            </a:extLst>
          </p:cNvPr>
          <p:cNvSpPr>
            <a:spLocks noGrp="1"/>
          </p:cNvSpPr>
          <p:nvPr>
            <p:ph idx="1"/>
          </p:nvPr>
        </p:nvSpPr>
        <p:spPr/>
        <p:txBody>
          <a:bodyPr/>
          <a:lstStyle/>
          <a:p>
            <a:pPr algn="l">
              <a:lnSpc>
                <a:spcPts val="2475"/>
              </a:lnSpc>
              <a:buNone/>
            </a:pPr>
            <a:r>
              <a:rPr lang="da-DK" b="1" i="0" u="none" strike="noStrike" dirty="0">
                <a:solidFill>
                  <a:srgbClr val="333333"/>
                </a:solidFill>
                <a:effectLst/>
                <a:latin typeface="var(--font-title)"/>
              </a:rPr>
              <a:t>Konkurrenceevne</a:t>
            </a:r>
          </a:p>
          <a:p>
            <a:pPr marL="0" indent="0" algn="l">
              <a:buNone/>
            </a:pPr>
            <a:r>
              <a:rPr lang="da-DK" b="0" i="0" u="none" strike="noStrike" dirty="0">
                <a:solidFill>
                  <a:srgbClr val="333333"/>
                </a:solidFill>
                <a:effectLst/>
                <a:latin typeface="var(--font-content)"/>
              </a:rPr>
              <a:t>”I det danske debat bliver konkurrenceevne ofte sat i forbindelse med erhvervslivets produktivitet, dvs. hvor effektive virksomhederne er til at skabe værdi. Her er omkostningerne et nøgleparameter. Med andre ord vil en stigning i erhvervslivets omkostninger forværre konkurrenceevnen, mens en stigning i produktiviteten vil forbedre den” (velfærdsstaten under pres 6.4)</a:t>
            </a:r>
          </a:p>
          <a:p>
            <a:pPr marL="0" indent="0" algn="l">
              <a:buNone/>
            </a:pPr>
            <a:endParaRPr lang="da-DK" dirty="0">
              <a:solidFill>
                <a:srgbClr val="333333"/>
              </a:solidFill>
              <a:latin typeface="var(--font-content)"/>
            </a:endParaRPr>
          </a:p>
          <a:p>
            <a:pPr marL="0" indent="0" algn="l">
              <a:buNone/>
            </a:pPr>
            <a:r>
              <a:rPr lang="da-DK" b="0" i="0" u="none" strike="noStrike" dirty="0">
                <a:solidFill>
                  <a:srgbClr val="333333"/>
                </a:solidFill>
                <a:effectLst/>
                <a:latin typeface="var(--font-content)"/>
              </a:rPr>
              <a:t>Hvordan skal vi forstå konkurrenceevne?</a:t>
            </a:r>
          </a:p>
          <a:p>
            <a:pPr marL="0" indent="0">
              <a:buNone/>
            </a:pPr>
            <a:endParaRPr lang="da-DK" dirty="0"/>
          </a:p>
        </p:txBody>
      </p:sp>
    </p:spTree>
    <p:extLst>
      <p:ext uri="{BB962C8B-B14F-4D97-AF65-F5344CB8AC3E}">
        <p14:creationId xmlns:p14="http://schemas.microsoft.com/office/powerpoint/2010/main" val="302336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C8239F-DCEC-103E-1067-B2265B1174BC}"/>
              </a:ext>
            </a:extLst>
          </p:cNvPr>
          <p:cNvSpPr>
            <a:spLocks noGrp="1"/>
          </p:cNvSpPr>
          <p:nvPr>
            <p:ph type="title"/>
          </p:nvPr>
        </p:nvSpPr>
        <p:spPr>
          <a:xfrm>
            <a:off x="761801" y="250409"/>
            <a:ext cx="10222952" cy="1228299"/>
          </a:xfrm>
        </p:spPr>
        <p:txBody>
          <a:bodyPr>
            <a:normAutofit/>
          </a:bodyPr>
          <a:lstStyle/>
          <a:p>
            <a:r>
              <a:rPr lang="da-DK" sz="4000" dirty="0"/>
              <a:t>Operationalisering: hvordan måles konkurrenceevnen?</a:t>
            </a:r>
          </a:p>
        </p:txBody>
      </p:sp>
      <p:graphicFrame>
        <p:nvGraphicFramePr>
          <p:cNvPr id="4" name="Pladsholder til indhold 3">
            <a:extLst>
              <a:ext uri="{FF2B5EF4-FFF2-40B4-BE49-F238E27FC236}">
                <a16:creationId xmlns:a16="http://schemas.microsoft.com/office/drawing/2014/main" id="{F6F7DD6A-B354-9248-A3A3-CB731AF6196B}"/>
              </a:ext>
            </a:extLst>
          </p:cNvPr>
          <p:cNvGraphicFramePr>
            <a:graphicFrameLocks noGrp="1"/>
          </p:cNvGraphicFramePr>
          <p:nvPr>
            <p:ph idx="1"/>
            <p:extLst>
              <p:ext uri="{D42A27DB-BD31-4B8C-83A1-F6EECF244321}">
                <p14:modId xmlns:p14="http://schemas.microsoft.com/office/powerpoint/2010/main" val="1468501761"/>
              </p:ext>
            </p:extLst>
          </p:nvPr>
        </p:nvGraphicFramePr>
        <p:xfrm>
          <a:off x="761800" y="1326776"/>
          <a:ext cx="10222952" cy="528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0471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a:extLst>
            <a:ext uri="{FF2B5EF4-FFF2-40B4-BE49-F238E27FC236}">
              <a16:creationId xmlns:a16="http://schemas.microsoft.com/office/drawing/2014/main" id="{16127AA8-5501-0EBB-2B42-B1C6A22245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D1CA17-C122-8AFE-4256-323EDA700866}"/>
              </a:ext>
            </a:extLst>
          </p:cNvPr>
          <p:cNvSpPr>
            <a:spLocks noGrp="1"/>
          </p:cNvSpPr>
          <p:nvPr>
            <p:ph type="title"/>
          </p:nvPr>
        </p:nvSpPr>
        <p:spPr/>
        <p:txBody>
          <a:bodyPr/>
          <a:lstStyle/>
          <a:p>
            <a:r>
              <a:rPr lang="da-DK" dirty="0"/>
              <a:t>Modul 10: Konkurrenceevnen + Det danske arbejdsmarked</a:t>
            </a:r>
          </a:p>
        </p:txBody>
      </p:sp>
      <p:sp>
        <p:nvSpPr>
          <p:cNvPr id="3" name="Pladsholder til indhold 2">
            <a:extLst>
              <a:ext uri="{FF2B5EF4-FFF2-40B4-BE49-F238E27FC236}">
                <a16:creationId xmlns:a16="http://schemas.microsoft.com/office/drawing/2014/main" id="{D49136EE-4CD8-E614-C51A-DDDB0D18D168}"/>
              </a:ext>
            </a:extLst>
          </p:cNvPr>
          <p:cNvSpPr>
            <a:spLocks noGrp="1"/>
          </p:cNvSpPr>
          <p:nvPr>
            <p:ph idx="1"/>
          </p:nvPr>
        </p:nvSpPr>
        <p:spPr/>
        <p:txBody>
          <a:bodyPr/>
          <a:lstStyle/>
          <a:p>
            <a:r>
              <a:rPr lang="da-DK" dirty="0"/>
              <a:t>Konkurrenceevnen på kort og lang sigt</a:t>
            </a:r>
          </a:p>
          <a:p>
            <a:r>
              <a:rPr lang="da-DK" dirty="0"/>
              <a:t>Den danske model</a:t>
            </a:r>
          </a:p>
          <a:p>
            <a:r>
              <a:rPr lang="da-DK" dirty="0"/>
              <a:t>Flexicurity</a:t>
            </a:r>
          </a:p>
          <a:p>
            <a:r>
              <a:rPr lang="da-DK" dirty="0"/>
              <a:t>Overblik over diverse kategorier</a:t>
            </a:r>
          </a:p>
          <a:p>
            <a:endParaRPr lang="da-DK" dirty="0"/>
          </a:p>
        </p:txBody>
      </p:sp>
    </p:spTree>
    <p:extLst>
      <p:ext uri="{BB962C8B-B14F-4D97-AF65-F5344CB8AC3E}">
        <p14:creationId xmlns:p14="http://schemas.microsoft.com/office/powerpoint/2010/main" val="2685857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E22FB-4607-2881-B5F0-F58FCC0BAEBA}"/>
              </a:ext>
            </a:extLst>
          </p:cNvPr>
          <p:cNvSpPr>
            <a:spLocks noGrp="1"/>
          </p:cNvSpPr>
          <p:nvPr>
            <p:ph type="title"/>
          </p:nvPr>
        </p:nvSpPr>
        <p:spPr/>
        <p:txBody>
          <a:bodyPr/>
          <a:lstStyle/>
          <a:p>
            <a:r>
              <a:rPr lang="da-DK" dirty="0"/>
              <a:t>Til tavlen: </a:t>
            </a:r>
          </a:p>
        </p:txBody>
      </p:sp>
      <p:sp>
        <p:nvSpPr>
          <p:cNvPr id="3" name="Pladsholder til indhold 2">
            <a:extLst>
              <a:ext uri="{FF2B5EF4-FFF2-40B4-BE49-F238E27FC236}">
                <a16:creationId xmlns:a16="http://schemas.microsoft.com/office/drawing/2014/main" id="{C48F06A2-1C18-E0ED-F0F2-B0D612FF8FA0}"/>
              </a:ext>
            </a:extLst>
          </p:cNvPr>
          <p:cNvSpPr>
            <a:spLocks noGrp="1"/>
          </p:cNvSpPr>
          <p:nvPr>
            <p:ph idx="1"/>
          </p:nvPr>
        </p:nvSpPr>
        <p:spPr/>
        <p:txBody>
          <a:bodyPr/>
          <a:lstStyle/>
          <a:p>
            <a:pPr marL="0" indent="0">
              <a:buNone/>
            </a:pPr>
            <a:r>
              <a:rPr lang="da-DK" b="0" i="0" u="none" strike="noStrike" dirty="0">
                <a:solidFill>
                  <a:srgbClr val="000000"/>
                </a:solidFill>
                <a:effectLst/>
                <a:latin typeface="-webkit-standard"/>
              </a:rPr>
              <a:t>Hvad hedder de tre definitioner af konkurrenceevnen som præsenteres i lektien? </a:t>
            </a:r>
          </a:p>
          <a:p>
            <a:pPr marL="0" indent="0">
              <a:buNone/>
            </a:pPr>
            <a:r>
              <a:rPr lang="da-DK" b="0" i="0" u="none" strike="noStrike" dirty="0">
                <a:solidFill>
                  <a:srgbClr val="000000"/>
                </a:solidFill>
                <a:effectLst/>
                <a:latin typeface="-webkit-standard"/>
              </a:rPr>
              <a:t>Beskriv hvordan disse 3 definitioner adskiller sig fra hinanden med jeres egne ord. </a:t>
            </a:r>
          </a:p>
          <a:p>
            <a:pPr marL="0" indent="0">
              <a:buNone/>
            </a:pPr>
            <a:r>
              <a:rPr lang="da-DK" b="0" i="0" u="none" strike="noStrike" dirty="0">
                <a:solidFill>
                  <a:srgbClr val="000000"/>
                </a:solidFill>
                <a:effectLst/>
                <a:latin typeface="-webkit-standard"/>
              </a:rPr>
              <a:t>Hvad betyder flexicurity og hvad har det med arbejdsmarkedet at gøre? </a:t>
            </a:r>
            <a:endParaRPr lang="da-DK" dirty="0"/>
          </a:p>
        </p:txBody>
      </p:sp>
    </p:spTree>
    <p:extLst>
      <p:ext uri="{BB962C8B-B14F-4D97-AF65-F5344CB8AC3E}">
        <p14:creationId xmlns:p14="http://schemas.microsoft.com/office/powerpoint/2010/main" val="3812018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59AC19-BEF6-6A02-B866-84458D7461B5}"/>
              </a:ext>
            </a:extLst>
          </p:cNvPr>
          <p:cNvSpPr>
            <a:spLocks noGrp="1"/>
          </p:cNvSpPr>
          <p:nvPr>
            <p:ph type="title"/>
          </p:nvPr>
        </p:nvSpPr>
        <p:spPr/>
        <p:txBody>
          <a:bodyPr>
            <a:normAutofit/>
          </a:bodyPr>
          <a:lstStyle/>
          <a:p>
            <a:r>
              <a:rPr lang="da-DK" dirty="0"/>
              <a:t>Konkurrenceevne på kort sigt – priskonkurrenceevnen</a:t>
            </a:r>
          </a:p>
        </p:txBody>
      </p:sp>
      <p:sp>
        <p:nvSpPr>
          <p:cNvPr id="3" name="Pladsholder til indhold 2">
            <a:extLst>
              <a:ext uri="{FF2B5EF4-FFF2-40B4-BE49-F238E27FC236}">
                <a16:creationId xmlns:a16="http://schemas.microsoft.com/office/drawing/2014/main" id="{11D58D4A-8330-314A-11C2-5762BAE61B23}"/>
              </a:ext>
            </a:extLst>
          </p:cNvPr>
          <p:cNvSpPr>
            <a:spLocks noGrp="1"/>
          </p:cNvSpPr>
          <p:nvPr>
            <p:ph idx="1"/>
          </p:nvPr>
        </p:nvSpPr>
        <p:spPr/>
        <p:txBody>
          <a:bodyPr>
            <a:normAutofit lnSpcReduction="10000"/>
          </a:bodyPr>
          <a:lstStyle/>
          <a:p>
            <a:r>
              <a:rPr lang="da-DK" b="0" i="0" u="sng" dirty="0">
                <a:solidFill>
                  <a:srgbClr val="333333"/>
                </a:solidFill>
                <a:effectLst/>
                <a:latin typeface="Noto Sans" panose="020B0502040504020204" pitchFamily="34" charset="0"/>
              </a:rPr>
              <a:t>”Priskonkurrenceevnen</a:t>
            </a:r>
            <a:r>
              <a:rPr lang="da-DK" b="0" i="0" u="none" strike="noStrike" dirty="0">
                <a:solidFill>
                  <a:srgbClr val="333333"/>
                </a:solidFill>
                <a:effectLst/>
                <a:latin typeface="Noto Sans" panose="020B0502040504020204" pitchFamily="34" charset="0"/>
              </a:rPr>
              <a:t> handler om, hvorvidt priserne på de danske produkter er konkurrencedygtige, når virksomhederne skal afsætte deres varer på verdensmarkedet.” (Økonomibogen 7.7)</a:t>
            </a:r>
          </a:p>
          <a:p>
            <a:endParaRPr lang="da-DK" dirty="0">
              <a:solidFill>
                <a:srgbClr val="333333"/>
              </a:solidFill>
              <a:latin typeface="Noto Sans" panose="020B0502040504020204" pitchFamily="34" charset="0"/>
            </a:endParaRPr>
          </a:p>
          <a:p>
            <a:pPr marL="0" indent="0">
              <a:buNone/>
            </a:pPr>
            <a:r>
              <a:rPr lang="da-DK" dirty="0">
                <a:solidFill>
                  <a:srgbClr val="333333"/>
                </a:solidFill>
                <a:latin typeface="Noto Sans" panose="020B0502040504020204" pitchFamily="34" charset="0"/>
              </a:rPr>
              <a:t>Fx:</a:t>
            </a:r>
          </a:p>
          <a:p>
            <a:pPr marL="0" indent="0">
              <a:buNone/>
            </a:pPr>
            <a:r>
              <a:rPr lang="da-DK" b="1" dirty="0">
                <a:solidFill>
                  <a:srgbClr val="333333"/>
                </a:solidFill>
                <a:latin typeface="Noto Sans" panose="020B0502040504020204" pitchFamily="34" charset="0"/>
              </a:rPr>
              <a:t>Lønnen mindskes</a:t>
            </a:r>
            <a:br>
              <a:rPr lang="da-DK" dirty="0">
                <a:solidFill>
                  <a:srgbClr val="333333"/>
                </a:solidFill>
                <a:latin typeface="Noto Sans" panose="020B0502040504020204" pitchFamily="34" charset="0"/>
              </a:rPr>
            </a:br>
            <a:r>
              <a:rPr lang="da-DK" dirty="0">
                <a:solidFill>
                  <a:srgbClr val="333333"/>
                </a:solidFill>
                <a:latin typeface="Noto Sans" panose="020B0502040504020204" pitchFamily="34" charset="0"/>
              </a:rPr>
              <a:t>Hvis lønningerne stiger mindre end i andre lande, bliver danske varer relativt billigere, hvilket medfører bedre priskonkurrenceevne.</a:t>
            </a:r>
            <a:br>
              <a:rPr lang="da-DK" dirty="0"/>
            </a:br>
            <a:endParaRPr lang="da-DK" dirty="0">
              <a:solidFill>
                <a:srgbClr val="333333"/>
              </a:solidFill>
              <a:latin typeface="var(--font-content)"/>
            </a:endParaRPr>
          </a:p>
        </p:txBody>
      </p:sp>
    </p:spTree>
    <p:extLst>
      <p:ext uri="{BB962C8B-B14F-4D97-AF65-F5344CB8AC3E}">
        <p14:creationId xmlns:p14="http://schemas.microsoft.com/office/powerpoint/2010/main" val="29363485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3E84F-3AA6-D1C3-8972-38EA8C0D7CF0}"/>
              </a:ext>
            </a:extLst>
          </p:cNvPr>
          <p:cNvSpPr>
            <a:spLocks noGrp="1"/>
          </p:cNvSpPr>
          <p:nvPr>
            <p:ph type="title"/>
          </p:nvPr>
        </p:nvSpPr>
        <p:spPr/>
        <p:txBody>
          <a:bodyPr>
            <a:normAutofit fontScale="90000"/>
          </a:bodyPr>
          <a:lstStyle/>
          <a:p>
            <a:r>
              <a:rPr lang="da-DK" dirty="0"/>
              <a:t>Konkurrenceevnen på lang sigt – den strukturelle og institutionelle konkurrenceevne</a:t>
            </a:r>
          </a:p>
        </p:txBody>
      </p:sp>
      <p:sp>
        <p:nvSpPr>
          <p:cNvPr id="3" name="Pladsholder til indhold 2">
            <a:extLst>
              <a:ext uri="{FF2B5EF4-FFF2-40B4-BE49-F238E27FC236}">
                <a16:creationId xmlns:a16="http://schemas.microsoft.com/office/drawing/2014/main" id="{8B268B51-03EF-403F-7575-5FE0D8BC4949}"/>
              </a:ext>
            </a:extLst>
          </p:cNvPr>
          <p:cNvSpPr>
            <a:spLocks noGrp="1"/>
          </p:cNvSpPr>
          <p:nvPr>
            <p:ph idx="1"/>
          </p:nvPr>
        </p:nvSpPr>
        <p:spPr/>
        <p:txBody>
          <a:bodyPr>
            <a:normAutofit lnSpcReduction="10000"/>
          </a:bodyPr>
          <a:lstStyle/>
          <a:p>
            <a:pPr>
              <a:buNone/>
            </a:pPr>
            <a:r>
              <a:rPr lang="da-DK" dirty="0"/>
              <a:t>”</a:t>
            </a:r>
            <a:r>
              <a:rPr lang="da-DK" b="0" i="0" u="sng" dirty="0">
                <a:solidFill>
                  <a:srgbClr val="333333"/>
                </a:solidFill>
                <a:effectLst/>
                <a:latin typeface="Noto Sans" panose="020B0502040504020204" pitchFamily="34" charset="0"/>
              </a:rPr>
              <a:t> Konkurrenceevnen</a:t>
            </a:r>
            <a:r>
              <a:rPr lang="da-DK" b="0" i="0" u="none" strike="noStrike" dirty="0">
                <a:solidFill>
                  <a:srgbClr val="333333"/>
                </a:solidFill>
                <a:effectLst/>
                <a:latin typeface="Noto Sans" panose="020B0502040504020204" pitchFamily="34" charset="0"/>
              </a:rPr>
              <a:t> øges her, hvis der er de rigtige strukturer på markedet, og man taler derfor om </a:t>
            </a:r>
            <a:r>
              <a:rPr lang="da-DK" b="0" i="0" u="sng" dirty="0">
                <a:solidFill>
                  <a:srgbClr val="333333"/>
                </a:solidFill>
                <a:effectLst/>
                <a:latin typeface="Noto Sans" panose="020B0502040504020204" pitchFamily="34" charset="0"/>
              </a:rPr>
              <a:t>strukturkonkurrenceevnen</a:t>
            </a:r>
            <a:r>
              <a:rPr lang="da-DK" b="0" i="0" u="none" strike="noStrike" dirty="0">
                <a:solidFill>
                  <a:srgbClr val="333333"/>
                </a:solidFill>
                <a:effectLst/>
                <a:latin typeface="Noto Sans" panose="020B0502040504020204" pitchFamily="34" charset="0"/>
              </a:rPr>
              <a:t>. Det omfatter ikke mindst arbejdsstyrkens uddannelsesniveau, samfundets teknologiske niveau samt investeringer i forskning og infrastruktur.” (Økonomibogen 7.7)</a:t>
            </a:r>
          </a:p>
          <a:p>
            <a:pPr>
              <a:buNone/>
            </a:pPr>
            <a:endParaRPr lang="da-DK" dirty="0">
              <a:solidFill>
                <a:srgbClr val="333333"/>
              </a:solidFill>
              <a:latin typeface="Noto Sans" panose="020B0502040504020204" pitchFamily="34" charset="0"/>
            </a:endParaRPr>
          </a:p>
          <a:p>
            <a:pPr>
              <a:buNone/>
            </a:pPr>
            <a:r>
              <a:rPr lang="da-DK" b="0" i="0" u="none" strike="noStrike" dirty="0">
                <a:solidFill>
                  <a:srgbClr val="333333"/>
                </a:solidFill>
                <a:effectLst/>
                <a:latin typeface="Noto Sans" panose="020B0502040504020204" pitchFamily="34" charset="0"/>
              </a:rPr>
              <a:t>” Med andre ord handler den </a:t>
            </a:r>
            <a:r>
              <a:rPr lang="da-DK" b="0" i="0" u="sng" dirty="0">
                <a:solidFill>
                  <a:srgbClr val="333333"/>
                </a:solidFill>
                <a:effectLst/>
                <a:latin typeface="Noto Sans" panose="020B0502040504020204" pitchFamily="34" charset="0"/>
              </a:rPr>
              <a:t>institutionelle konkurrenceevne</a:t>
            </a:r>
            <a:r>
              <a:rPr lang="da-DK" b="0" i="0" u="none" strike="noStrike" dirty="0">
                <a:solidFill>
                  <a:srgbClr val="333333"/>
                </a:solidFill>
                <a:effectLst/>
                <a:latin typeface="Noto Sans" panose="020B0502040504020204" pitchFamily="34" charset="0"/>
              </a:rPr>
              <a:t> om at ændre de normer og værdier, som har præget det danske samfund i årtier.” (Økonomibogen 7.7)</a:t>
            </a:r>
          </a:p>
        </p:txBody>
      </p:sp>
    </p:spTree>
    <p:extLst>
      <p:ext uri="{BB962C8B-B14F-4D97-AF65-F5344CB8AC3E}">
        <p14:creationId xmlns:p14="http://schemas.microsoft.com/office/powerpoint/2010/main" val="1533816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43920E-E0BA-E4CF-7A22-A74934BF98BE}"/>
              </a:ext>
            </a:extLst>
          </p:cNvPr>
          <p:cNvSpPr>
            <a:spLocks noGrp="1"/>
          </p:cNvSpPr>
          <p:nvPr>
            <p:ph type="title"/>
          </p:nvPr>
        </p:nvSpPr>
        <p:spPr/>
        <p:txBody>
          <a:bodyPr/>
          <a:lstStyle/>
          <a:p>
            <a:r>
              <a:rPr lang="da-DK" dirty="0"/>
              <a:t>Opgave på </a:t>
            </a:r>
            <a:r>
              <a:rPr lang="da-DK" dirty="0" err="1"/>
              <a:t>lectio</a:t>
            </a:r>
            <a:r>
              <a:rPr lang="da-DK" dirty="0"/>
              <a:t>: hvorfor er det svært at forbedre konkurrenceevnen?</a:t>
            </a:r>
          </a:p>
        </p:txBody>
      </p:sp>
      <p:sp>
        <p:nvSpPr>
          <p:cNvPr id="3" name="Pladsholder til indhold 2">
            <a:extLst>
              <a:ext uri="{FF2B5EF4-FFF2-40B4-BE49-F238E27FC236}">
                <a16:creationId xmlns:a16="http://schemas.microsoft.com/office/drawing/2014/main" id="{BE6E6C6D-DA05-2DB9-0DCC-0A6F72A1FFFF}"/>
              </a:ext>
            </a:extLst>
          </p:cNvPr>
          <p:cNvSpPr>
            <a:spLocks noGrp="1"/>
          </p:cNvSpPr>
          <p:nvPr>
            <p:ph idx="1"/>
          </p:nvPr>
        </p:nvSpPr>
        <p:spPr/>
        <p:txBody>
          <a:bodyPr/>
          <a:lstStyle/>
          <a:p>
            <a:pPr algn="l">
              <a:buNone/>
            </a:pPr>
            <a:r>
              <a:rPr lang="da-DK" b="0" i="0" u="none" strike="noStrike" dirty="0">
                <a:solidFill>
                  <a:srgbClr val="000000"/>
                </a:solidFill>
                <a:effectLst/>
                <a:hlinkClick r:id="rId2"/>
              </a:rPr>
              <a:t>Alle politikerne taler om konkurrenceevnen. Men de har svært ved at forbedre den</a:t>
            </a:r>
            <a:endParaRPr lang="da-DK" b="0" i="0" u="none" strike="noStrike" dirty="0">
              <a:solidFill>
                <a:srgbClr val="000000"/>
              </a:solidFill>
              <a:effectLst/>
            </a:endParaRPr>
          </a:p>
          <a:p>
            <a:pPr algn="l">
              <a:buNone/>
            </a:pPr>
            <a:r>
              <a:rPr lang="da-DK" b="0" i="0" u="none" strike="noStrike" dirty="0">
                <a:solidFill>
                  <a:srgbClr val="000000"/>
                </a:solidFill>
                <a:effectLst/>
              </a:rPr>
              <a:t>Hvilken konkurrenceevne er primært nævnt i artiklen?</a:t>
            </a:r>
          </a:p>
          <a:p>
            <a:pPr algn="l"/>
            <a:r>
              <a:rPr lang="da-DK" b="0" i="0" u="none" strike="noStrike" dirty="0">
                <a:solidFill>
                  <a:srgbClr val="000000"/>
                </a:solidFill>
                <a:effectLst/>
              </a:rPr>
              <a:t>Hvorfor er det svært at forbedre konkurrenceevnen for politikerne? </a:t>
            </a:r>
          </a:p>
          <a:p>
            <a:pPr marL="0" indent="0">
              <a:buNone/>
            </a:pPr>
            <a:endParaRPr lang="da-DK" dirty="0"/>
          </a:p>
        </p:txBody>
      </p:sp>
    </p:spTree>
    <p:extLst>
      <p:ext uri="{BB962C8B-B14F-4D97-AF65-F5344CB8AC3E}">
        <p14:creationId xmlns:p14="http://schemas.microsoft.com/office/powerpoint/2010/main" val="239391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F9CC18-192F-70D7-8559-A5A40A7DBBF3}"/>
              </a:ext>
            </a:extLst>
          </p:cNvPr>
          <p:cNvSpPr>
            <a:spLocks noGrp="1"/>
          </p:cNvSpPr>
          <p:nvPr>
            <p:ph type="title"/>
          </p:nvPr>
        </p:nvSpPr>
        <p:spPr/>
        <p:txBody>
          <a:bodyPr/>
          <a:lstStyle/>
          <a:p>
            <a:r>
              <a:rPr lang="da-DK" dirty="0"/>
              <a:t>De 7 økonomiske mål </a:t>
            </a:r>
          </a:p>
        </p:txBody>
      </p:sp>
      <p:sp>
        <p:nvSpPr>
          <p:cNvPr id="3" name="Pladsholder til indhold 2">
            <a:extLst>
              <a:ext uri="{FF2B5EF4-FFF2-40B4-BE49-F238E27FC236}">
                <a16:creationId xmlns:a16="http://schemas.microsoft.com/office/drawing/2014/main" id="{9634575A-D7D8-E1C8-5268-00EC0805DED2}"/>
              </a:ext>
            </a:extLst>
          </p:cNvPr>
          <p:cNvSpPr>
            <a:spLocks noGrp="1"/>
          </p:cNvSpPr>
          <p:nvPr>
            <p:ph idx="1"/>
          </p:nvPr>
        </p:nvSpPr>
        <p:spPr/>
        <p:txBody>
          <a:bodyPr>
            <a:normAutofit lnSpcReduction="10000"/>
          </a:bodyPr>
          <a:lstStyle/>
          <a:p>
            <a:pPr marL="0" indent="0" algn="l">
              <a:buNone/>
            </a:pPr>
            <a:r>
              <a:rPr lang="da-DK" b="0" i="0" u="none" strike="noStrike" dirty="0">
                <a:solidFill>
                  <a:srgbClr val="333333"/>
                </a:solidFill>
                <a:effectLst/>
                <a:latin typeface="Noto Sans" panose="020B0502040504020204" pitchFamily="34" charset="0"/>
              </a:rPr>
              <a:t>I Danmark er der blandt politikerne nogenlunde enighed om de fleste af følgende syv målsætninger:</a:t>
            </a:r>
          </a:p>
          <a:p>
            <a:pPr algn="l">
              <a:buFont typeface="Arial" panose="020B0604020202020204" pitchFamily="34" charset="0"/>
              <a:buChar char="•"/>
            </a:pPr>
            <a:r>
              <a:rPr lang="da-DK" b="0" i="1" u="none" dirty="0">
                <a:solidFill>
                  <a:srgbClr val="333333"/>
                </a:solidFill>
                <a:effectLst/>
                <a:latin typeface="Noto Sans" panose="020B0502040504020204" pitchFamily="34" charset="0"/>
              </a:rPr>
              <a:t>Økonomisk vækst</a:t>
            </a:r>
            <a:endParaRPr lang="da-DK" b="0" i="0" u="none" dirty="0">
              <a:solidFill>
                <a:srgbClr val="333333"/>
              </a:solidFill>
              <a:effectLst/>
              <a:latin typeface="Noto Sans" panose="020B0502040504020204" pitchFamily="34" charset="0"/>
            </a:endParaRPr>
          </a:p>
          <a:p>
            <a:pPr algn="l">
              <a:buFont typeface="Arial" panose="020B0604020202020204" pitchFamily="34" charset="0"/>
              <a:buChar char="•"/>
            </a:pPr>
            <a:r>
              <a:rPr lang="da-DK" i="1" u="none" dirty="0">
                <a:solidFill>
                  <a:srgbClr val="333333"/>
                </a:solidFill>
                <a:effectLst/>
                <a:latin typeface="Noto Sans" panose="020B0502040504020204" pitchFamily="34" charset="0"/>
              </a:rPr>
              <a:t>Høj beskæftigelse og lav arbejdsløshed</a:t>
            </a:r>
            <a:endParaRPr lang="da-DK" i="0" u="none" dirty="0">
              <a:solidFill>
                <a:srgbClr val="333333"/>
              </a:solidFill>
              <a:effectLst/>
              <a:latin typeface="Noto Sans" panose="020B0502040504020204" pitchFamily="34" charset="0"/>
            </a:endParaRPr>
          </a:p>
          <a:p>
            <a:pPr algn="l">
              <a:buFont typeface="Arial" panose="020B0604020202020204" pitchFamily="34" charset="0"/>
              <a:buChar char="•"/>
            </a:pPr>
            <a:r>
              <a:rPr lang="da-DK" b="0" i="1" u="none" dirty="0">
                <a:solidFill>
                  <a:srgbClr val="333333"/>
                </a:solidFill>
                <a:effectLst/>
                <a:latin typeface="Noto Sans" panose="020B0502040504020204" pitchFamily="34" charset="0"/>
              </a:rPr>
              <a:t>Ligevægt på betalingsbalancen</a:t>
            </a:r>
            <a:endParaRPr lang="da-DK" b="0" i="0" u="none" dirty="0">
              <a:solidFill>
                <a:srgbClr val="333333"/>
              </a:solidFill>
              <a:effectLst/>
              <a:latin typeface="Noto Sans" panose="020B0502040504020204" pitchFamily="34" charset="0"/>
            </a:endParaRPr>
          </a:p>
          <a:p>
            <a:pPr algn="l">
              <a:buFont typeface="Arial" panose="020B0604020202020204" pitchFamily="34" charset="0"/>
              <a:buChar char="•"/>
            </a:pPr>
            <a:r>
              <a:rPr lang="da-DK" b="0" i="1" u="none" dirty="0">
                <a:solidFill>
                  <a:srgbClr val="333333"/>
                </a:solidFill>
                <a:effectLst/>
                <a:latin typeface="Noto Sans" panose="020B0502040504020204" pitchFamily="34" charset="0"/>
              </a:rPr>
              <a:t>Lav inflation på under 2 pct.</a:t>
            </a:r>
            <a:endParaRPr lang="da-DK" b="0" i="0" u="none" dirty="0">
              <a:solidFill>
                <a:srgbClr val="333333"/>
              </a:solidFill>
              <a:effectLst/>
              <a:latin typeface="Noto Sans" panose="020B0502040504020204" pitchFamily="34" charset="0"/>
            </a:endParaRPr>
          </a:p>
          <a:p>
            <a:pPr algn="l">
              <a:buFont typeface="Arial" panose="020B0604020202020204" pitchFamily="34" charset="0"/>
              <a:buChar char="•"/>
            </a:pPr>
            <a:r>
              <a:rPr lang="da-DK" b="0" i="1" u="none" dirty="0">
                <a:solidFill>
                  <a:srgbClr val="333333"/>
                </a:solidFill>
                <a:effectLst/>
                <a:latin typeface="Noto Sans" panose="020B0502040504020204" pitchFamily="34" charset="0"/>
              </a:rPr>
              <a:t>Balance på statsbudgettet</a:t>
            </a:r>
            <a:endParaRPr lang="da-DK" b="0" i="0" u="none" dirty="0">
              <a:solidFill>
                <a:srgbClr val="333333"/>
              </a:solidFill>
              <a:effectLst/>
              <a:latin typeface="Noto Sans" panose="020B0502040504020204" pitchFamily="34" charset="0"/>
            </a:endParaRPr>
          </a:p>
          <a:p>
            <a:pPr algn="l">
              <a:buFont typeface="Arial" panose="020B0604020202020204" pitchFamily="34" charset="0"/>
              <a:buChar char="•"/>
            </a:pPr>
            <a:r>
              <a:rPr lang="da-DK" b="0" i="1" u="none" dirty="0">
                <a:solidFill>
                  <a:srgbClr val="333333"/>
                </a:solidFill>
                <a:effectLst/>
                <a:latin typeface="Noto Sans" panose="020B0502040504020204" pitchFamily="34" charset="0"/>
              </a:rPr>
              <a:t>Rimelig fordeling af goderne</a:t>
            </a:r>
            <a:endParaRPr lang="da-DK" b="0" i="0" u="none" dirty="0">
              <a:solidFill>
                <a:srgbClr val="333333"/>
              </a:solidFill>
              <a:effectLst/>
              <a:latin typeface="Noto Sans" panose="020B0502040504020204" pitchFamily="34" charset="0"/>
            </a:endParaRPr>
          </a:p>
          <a:p>
            <a:pPr algn="l">
              <a:buFont typeface="Arial" panose="020B0604020202020204" pitchFamily="34" charset="0"/>
              <a:buChar char="•"/>
            </a:pPr>
            <a:r>
              <a:rPr lang="da-DK" b="0" i="1" u="none" dirty="0">
                <a:solidFill>
                  <a:srgbClr val="333333"/>
                </a:solidFill>
                <a:effectLst/>
                <a:latin typeface="Noto Sans" panose="020B0502040504020204" pitchFamily="34" charset="0"/>
              </a:rPr>
              <a:t>Bæredygtig vækst</a:t>
            </a:r>
            <a:endParaRPr lang="da-DK" b="0" i="0" u="none" dirty="0">
              <a:solidFill>
                <a:srgbClr val="333333"/>
              </a:solidFill>
              <a:effectLst/>
              <a:latin typeface="Noto Sans" panose="020B0502040504020204" pitchFamily="34" charset="0"/>
            </a:endParaRPr>
          </a:p>
          <a:p>
            <a:endParaRPr lang="da-DK" dirty="0"/>
          </a:p>
        </p:txBody>
      </p:sp>
    </p:spTree>
    <p:extLst>
      <p:ext uri="{BB962C8B-B14F-4D97-AF65-F5344CB8AC3E}">
        <p14:creationId xmlns:p14="http://schemas.microsoft.com/office/powerpoint/2010/main" val="3064920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522DDB-2283-4E31-B975-7B2C97371392}"/>
              </a:ext>
            </a:extLst>
          </p:cNvPr>
          <p:cNvSpPr>
            <a:spLocks noGrp="1"/>
          </p:cNvSpPr>
          <p:nvPr>
            <p:ph type="title"/>
          </p:nvPr>
        </p:nvSpPr>
        <p:spPr>
          <a:xfrm>
            <a:off x="630936" y="639520"/>
            <a:ext cx="3429000" cy="1719072"/>
          </a:xfrm>
        </p:spPr>
        <p:txBody>
          <a:bodyPr anchor="b">
            <a:normAutofit/>
          </a:bodyPr>
          <a:lstStyle/>
          <a:p>
            <a:r>
              <a:rPr lang="da-DK" sz="5400"/>
              <a:t>Flexicurity </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53EE45DF-2FBB-0228-1903-5673F77010CB}"/>
              </a:ext>
            </a:extLst>
          </p:cNvPr>
          <p:cNvSpPr>
            <a:spLocks noGrp="1"/>
          </p:cNvSpPr>
          <p:nvPr>
            <p:ph idx="1"/>
          </p:nvPr>
        </p:nvSpPr>
        <p:spPr>
          <a:xfrm>
            <a:off x="630936" y="2807208"/>
            <a:ext cx="3429000" cy="3410712"/>
          </a:xfrm>
        </p:spPr>
        <p:txBody>
          <a:bodyPr anchor="t">
            <a:normAutofit/>
          </a:bodyPr>
          <a:lstStyle/>
          <a:p>
            <a:r>
              <a:rPr lang="da-DK" sz="2200" dirty="0"/>
              <a:t>Fleksibilitet </a:t>
            </a:r>
            <a:r>
              <a:rPr lang="da-DK" sz="2200" dirty="0">
                <a:sym typeface="Wingdings" pitchFamily="2" charset="2"/>
              </a:rPr>
              <a:t> det er forholdsvis let at hyre og fyre medarbejdere</a:t>
            </a:r>
            <a:endParaRPr lang="da-DK" sz="2200" dirty="0"/>
          </a:p>
          <a:p>
            <a:r>
              <a:rPr lang="da-DK" sz="2200" dirty="0"/>
              <a:t>Sikkerhed </a:t>
            </a:r>
            <a:r>
              <a:rPr lang="da-DK" sz="2200" dirty="0">
                <a:sym typeface="Wingdings" pitchFamily="2" charset="2"/>
              </a:rPr>
              <a:t> der er et sikkerhedsnet, hvis man bliver fyret (dagpengesystemet)</a:t>
            </a:r>
            <a:endParaRPr lang="da-DK" sz="2200" dirty="0"/>
          </a:p>
        </p:txBody>
      </p:sp>
      <p:pic>
        <p:nvPicPr>
          <p:cNvPr id="5" name="Billede 4" descr="Et billede, der indeholder tekst, skærmbillede, Font/skrifttype, diagram&#10;&#10;Indhold genereret af kunstig intelligens kan være forkert.">
            <a:extLst>
              <a:ext uri="{FF2B5EF4-FFF2-40B4-BE49-F238E27FC236}">
                <a16:creationId xmlns:a16="http://schemas.microsoft.com/office/drawing/2014/main" id="{4E35105F-DD86-210E-2705-BBDC237BB3B3}"/>
              </a:ext>
            </a:extLst>
          </p:cNvPr>
          <p:cNvPicPr>
            <a:picLocks noChangeAspect="1"/>
          </p:cNvPicPr>
          <p:nvPr/>
        </p:nvPicPr>
        <p:blipFill>
          <a:blip r:embed="rId2"/>
          <a:stretch>
            <a:fillRect/>
          </a:stretch>
        </p:blipFill>
        <p:spPr>
          <a:xfrm>
            <a:off x="4654296" y="753809"/>
            <a:ext cx="6903720" cy="5350381"/>
          </a:xfrm>
          <a:prstGeom prst="rect">
            <a:avLst/>
          </a:prstGeom>
        </p:spPr>
      </p:pic>
    </p:spTree>
    <p:extLst>
      <p:ext uri="{BB962C8B-B14F-4D97-AF65-F5344CB8AC3E}">
        <p14:creationId xmlns:p14="http://schemas.microsoft.com/office/powerpoint/2010/main" val="711377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784828-05A2-5ADF-C5BF-EBFBA25D45D5}"/>
              </a:ext>
            </a:extLst>
          </p:cNvPr>
          <p:cNvSpPr>
            <a:spLocks noGrp="1"/>
          </p:cNvSpPr>
          <p:nvPr>
            <p:ph type="title"/>
          </p:nvPr>
        </p:nvSpPr>
        <p:spPr>
          <a:xfrm>
            <a:off x="630936" y="640823"/>
            <a:ext cx="3419856" cy="5583148"/>
          </a:xfrm>
        </p:spPr>
        <p:txBody>
          <a:bodyPr anchor="ctr">
            <a:normAutofit/>
          </a:bodyPr>
          <a:lstStyle/>
          <a:p>
            <a:r>
              <a:rPr lang="da-DK" sz="5400"/>
              <a:t>Den danske model</a:t>
            </a:r>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a:extLst>
              <a:ext uri="{FF2B5EF4-FFF2-40B4-BE49-F238E27FC236}">
                <a16:creationId xmlns:a16="http://schemas.microsoft.com/office/drawing/2014/main" id="{FC9364D1-9BD9-0701-A0EA-F8CD892B667D}"/>
              </a:ext>
            </a:extLst>
          </p:cNvPr>
          <p:cNvPicPr>
            <a:picLocks noChangeAspect="1"/>
          </p:cNvPicPr>
          <p:nvPr/>
        </p:nvPicPr>
        <p:blipFill>
          <a:blip r:embed="rId2"/>
          <a:stretch>
            <a:fillRect/>
          </a:stretch>
        </p:blipFill>
        <p:spPr>
          <a:xfrm>
            <a:off x="4654296" y="872726"/>
            <a:ext cx="6894576" cy="3430051"/>
          </a:xfrm>
          <a:prstGeom prst="rect">
            <a:avLst/>
          </a:prstGeom>
        </p:spPr>
      </p:pic>
      <p:sp>
        <p:nvSpPr>
          <p:cNvPr id="3" name="Pladsholder til indhold 2">
            <a:extLst>
              <a:ext uri="{FF2B5EF4-FFF2-40B4-BE49-F238E27FC236}">
                <a16:creationId xmlns:a16="http://schemas.microsoft.com/office/drawing/2014/main" id="{395B0501-A9C4-7526-7905-EEAB1AE7A512}"/>
              </a:ext>
            </a:extLst>
          </p:cNvPr>
          <p:cNvSpPr>
            <a:spLocks noGrp="1"/>
          </p:cNvSpPr>
          <p:nvPr>
            <p:ph idx="1"/>
          </p:nvPr>
        </p:nvSpPr>
        <p:spPr>
          <a:xfrm>
            <a:off x="4654296" y="4798577"/>
            <a:ext cx="6894576" cy="1428487"/>
          </a:xfrm>
        </p:spPr>
        <p:txBody>
          <a:bodyPr anchor="t">
            <a:normAutofit/>
          </a:bodyPr>
          <a:lstStyle/>
          <a:p>
            <a:pPr marL="0" indent="0">
              <a:buNone/>
            </a:pPr>
            <a:r>
              <a:rPr lang="da-DK" sz="1900" dirty="0"/>
              <a:t>”Det danske arbejdsmarked er unikt på flere måder – man taler således om Den danske model på arbejdsmarkedet – blandt andet fordi det i høj grad er arbejdsmarkedets parter (og ikke staten), der har fastlagt rammerne for forhandlingerne om løn og andre arbejdsvilkår.”  (Økonomiens kernestof 8.1)</a:t>
            </a:r>
          </a:p>
          <a:p>
            <a:pPr marL="0" indent="0">
              <a:buNone/>
            </a:pPr>
            <a:endParaRPr lang="da-DK" sz="1900" dirty="0"/>
          </a:p>
        </p:txBody>
      </p:sp>
    </p:spTree>
    <p:extLst>
      <p:ext uri="{BB962C8B-B14F-4D97-AF65-F5344CB8AC3E}">
        <p14:creationId xmlns:p14="http://schemas.microsoft.com/office/powerpoint/2010/main" val="1318467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6CF5A-3076-7374-CA2C-4F7BCFB31537}"/>
              </a:ext>
            </a:extLst>
          </p:cNvPr>
          <p:cNvSpPr>
            <a:spLocks noGrp="1"/>
          </p:cNvSpPr>
          <p:nvPr>
            <p:ph type="title"/>
          </p:nvPr>
        </p:nvSpPr>
        <p:spPr/>
        <p:txBody>
          <a:bodyPr/>
          <a:lstStyle/>
          <a:p>
            <a:r>
              <a:rPr lang="da-DK" dirty="0"/>
              <a:t>Opgave om det danske arbejdsmarked</a:t>
            </a:r>
          </a:p>
        </p:txBody>
      </p:sp>
      <p:sp>
        <p:nvSpPr>
          <p:cNvPr id="3" name="Pladsholder til indhold 2">
            <a:extLst>
              <a:ext uri="{FF2B5EF4-FFF2-40B4-BE49-F238E27FC236}">
                <a16:creationId xmlns:a16="http://schemas.microsoft.com/office/drawing/2014/main" id="{50D0FD7A-EC26-9C20-48C2-79AE31DA94D6}"/>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29116621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a:extLst>
            <a:ext uri="{FF2B5EF4-FFF2-40B4-BE49-F238E27FC236}">
              <a16:creationId xmlns:a16="http://schemas.microsoft.com/office/drawing/2014/main" id="{E2027BE3-5F38-50B4-7006-E91E8ECA9E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1278F35-5C9A-8ADF-646D-F9D4E65F473A}"/>
              </a:ext>
            </a:extLst>
          </p:cNvPr>
          <p:cNvSpPr>
            <a:spLocks noGrp="1"/>
          </p:cNvSpPr>
          <p:nvPr>
            <p:ph type="title"/>
          </p:nvPr>
        </p:nvSpPr>
        <p:spPr/>
        <p:txBody>
          <a:bodyPr/>
          <a:lstStyle/>
          <a:p>
            <a:r>
              <a:rPr lang="da-DK" dirty="0"/>
              <a:t>Modul 11: Det danske arbejdsmarked</a:t>
            </a:r>
          </a:p>
        </p:txBody>
      </p:sp>
      <p:sp>
        <p:nvSpPr>
          <p:cNvPr id="3" name="Pladsholder til indhold 2">
            <a:extLst>
              <a:ext uri="{FF2B5EF4-FFF2-40B4-BE49-F238E27FC236}">
                <a16:creationId xmlns:a16="http://schemas.microsoft.com/office/drawing/2014/main" id="{2733FFEF-BE5D-BCC3-4461-EB2A19B7E1AD}"/>
              </a:ext>
            </a:extLst>
          </p:cNvPr>
          <p:cNvSpPr>
            <a:spLocks noGrp="1"/>
          </p:cNvSpPr>
          <p:nvPr>
            <p:ph idx="1"/>
          </p:nvPr>
        </p:nvSpPr>
        <p:spPr/>
        <p:txBody>
          <a:bodyPr/>
          <a:lstStyle/>
          <a:p>
            <a:r>
              <a:rPr lang="da-DK" dirty="0"/>
              <a:t>Løndannelsen i Danmark</a:t>
            </a:r>
          </a:p>
          <a:p>
            <a:r>
              <a:rPr lang="da-DK" dirty="0"/>
              <a:t>Arbejdsløshed</a:t>
            </a:r>
          </a:p>
          <a:p>
            <a:r>
              <a:rPr lang="da-DK" dirty="0"/>
              <a:t>Opgave: Prekariatet</a:t>
            </a:r>
          </a:p>
          <a:p>
            <a:pPr marL="0" indent="0">
              <a:buNone/>
            </a:pPr>
            <a:endParaRPr lang="da-DK" dirty="0"/>
          </a:p>
        </p:txBody>
      </p:sp>
    </p:spTree>
    <p:extLst>
      <p:ext uri="{BB962C8B-B14F-4D97-AF65-F5344CB8AC3E}">
        <p14:creationId xmlns:p14="http://schemas.microsoft.com/office/powerpoint/2010/main" val="2822881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718ABC8-6AE1-A651-1935-54B3D5149CB0}"/>
              </a:ext>
            </a:extLst>
          </p:cNvPr>
          <p:cNvSpPr>
            <a:spLocks noGrp="1"/>
          </p:cNvSpPr>
          <p:nvPr>
            <p:ph type="title"/>
          </p:nvPr>
        </p:nvSpPr>
        <p:spPr>
          <a:xfrm>
            <a:off x="1115568" y="548640"/>
            <a:ext cx="10168128" cy="1179576"/>
          </a:xfrm>
        </p:spPr>
        <p:txBody>
          <a:bodyPr>
            <a:normAutofit/>
          </a:bodyPr>
          <a:lstStyle/>
          <a:p>
            <a:r>
              <a:rPr lang="da-DK" sz="4000"/>
              <a:t>Gennemgang af opgave fra i går</a:t>
            </a:r>
          </a:p>
        </p:txBody>
      </p:sp>
      <p:sp>
        <p:nvSpPr>
          <p:cNvPr id="15"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lede 3" descr="Et billede, der indeholder tekst, skærmbillede, Font/skrifttype, linje/række&#10;&#10;Indhold genereret af kunstig intelligens kan være forkert.">
            <a:extLst>
              <a:ext uri="{FF2B5EF4-FFF2-40B4-BE49-F238E27FC236}">
                <a16:creationId xmlns:a16="http://schemas.microsoft.com/office/drawing/2014/main" id="{582F837A-519C-41B2-5A9E-F8F04E96224D}"/>
              </a:ext>
            </a:extLst>
          </p:cNvPr>
          <p:cNvPicPr>
            <a:picLocks noChangeAspect="1"/>
          </p:cNvPicPr>
          <p:nvPr/>
        </p:nvPicPr>
        <p:blipFill>
          <a:blip r:embed="rId3" cstate="print">
            <a:extLst>
              <a:ext uri="{28A0092B-C50C-407E-A947-70E740481C1C}">
                <a14:useLocalDpi xmlns:a14="http://schemas.microsoft.com/office/drawing/2010/main" val="0"/>
              </a:ext>
            </a:extLst>
          </a:blip>
          <a:srcRect t="456" r="2" b="2"/>
          <a:stretch/>
        </p:blipFill>
        <p:spPr>
          <a:xfrm>
            <a:off x="581035" y="2276855"/>
            <a:ext cx="6595619" cy="4054237"/>
          </a:xfrm>
          <a:prstGeom prst="rect">
            <a:avLst/>
          </a:prstGeom>
        </p:spPr>
      </p:pic>
      <p:sp>
        <p:nvSpPr>
          <p:cNvPr id="3" name="Pladsholder til indhold 2">
            <a:extLst>
              <a:ext uri="{FF2B5EF4-FFF2-40B4-BE49-F238E27FC236}">
                <a16:creationId xmlns:a16="http://schemas.microsoft.com/office/drawing/2014/main" id="{370B2A86-F2EE-68AF-9B8C-F0BC2E20CAB0}"/>
              </a:ext>
            </a:extLst>
          </p:cNvPr>
          <p:cNvSpPr>
            <a:spLocks noGrp="1"/>
          </p:cNvSpPr>
          <p:nvPr>
            <p:ph idx="1"/>
          </p:nvPr>
        </p:nvSpPr>
        <p:spPr>
          <a:xfrm>
            <a:off x="7411453" y="2478024"/>
            <a:ext cx="3872243" cy="3694176"/>
          </a:xfrm>
        </p:spPr>
        <p:txBody>
          <a:bodyPr anchor="ctr">
            <a:normAutofit/>
          </a:bodyPr>
          <a:lstStyle/>
          <a:p>
            <a:pPr marL="0" lvl="0" indent="0">
              <a:buNone/>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Definition af:</a:t>
            </a:r>
          </a:p>
          <a:p>
            <a:pPr marL="342900" indent="-342900">
              <a:buFont typeface="Aptos" panose="020B00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Voksne (16-64-årige)</a:t>
            </a:r>
          </a:p>
          <a:p>
            <a:pPr marL="342900" indent="-342900">
              <a:buFont typeface="Aptos" panose="020B00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Uden for arbejdsmarkedet</a:t>
            </a:r>
          </a:p>
          <a:p>
            <a:pPr marL="342900" lvl="0" indent="-342900">
              <a:buFont typeface="Aptos" panose="020B00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Arbejdsstyrken</a:t>
            </a:r>
          </a:p>
          <a:p>
            <a:pPr marL="342900" lvl="0" indent="-342900">
              <a:buFont typeface="Aptos" panose="020B00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Beskæftigede</a:t>
            </a:r>
          </a:p>
          <a:p>
            <a:pPr marL="342900" lvl="0" indent="-342900">
              <a:buFont typeface="Aptos" panose="020B00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Arbejdsløse</a:t>
            </a:r>
          </a:p>
          <a:p>
            <a:pPr marL="342900" lvl="0" indent="-342900">
              <a:buFont typeface="Aptos" panose="020B0004020202020204" pitchFamily="34" charset="0"/>
              <a:buChar char="-"/>
            </a:pPr>
            <a:endParaRPr lang="da-DK" sz="1800" kern="100" dirty="0">
              <a:latin typeface="Aptos" panose="020B0004020202020204" pitchFamily="34" charset="0"/>
              <a:ea typeface="Aptos" panose="020B0004020202020204" pitchFamily="34" charset="0"/>
              <a:cs typeface="Times New Roman" panose="02020603050405020304" pitchFamily="18" charset="0"/>
            </a:endParaRPr>
          </a:p>
          <a:p>
            <a:pPr marL="0" lvl="0" indent="0">
              <a:buNone/>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40875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6AD878C-33F9-3B4D-3A55-A7C2C2994D51}"/>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Løndannelse i DK</a:t>
            </a:r>
          </a:p>
        </p:txBody>
      </p:sp>
      <p:sp>
        <p:nvSpPr>
          <p:cNvPr id="3" name="Pladsholder til indhold 2">
            <a:extLst>
              <a:ext uri="{FF2B5EF4-FFF2-40B4-BE49-F238E27FC236}">
                <a16:creationId xmlns:a16="http://schemas.microsoft.com/office/drawing/2014/main" id="{9BC8DA6F-D5C8-D407-8E50-6BC295C7ADB1}"/>
              </a:ext>
            </a:extLst>
          </p:cNvPr>
          <p:cNvSpPr>
            <a:spLocks noGrp="1"/>
          </p:cNvSpPr>
          <p:nvPr>
            <p:ph idx="1"/>
          </p:nvPr>
        </p:nvSpPr>
        <p:spPr>
          <a:xfrm>
            <a:off x="8571507" y="387224"/>
            <a:ext cx="3291839" cy="830453"/>
          </a:xfrm>
        </p:spPr>
        <p:txBody>
          <a:bodyPr vert="horz" lIns="91440" tIns="45720" rIns="91440" bIns="45720" rtlCol="0" anchor="ctr">
            <a:normAutofit/>
          </a:bodyPr>
          <a:lstStyle/>
          <a:p>
            <a:pPr marL="0" indent="0">
              <a:buNone/>
            </a:pPr>
            <a:endParaRPr lang="en-US" sz="2000" dirty="0">
              <a:solidFill>
                <a:srgbClr val="FFFFFF"/>
              </a:solidFill>
            </a:endParaRPr>
          </a:p>
        </p:txBody>
      </p:sp>
      <p:pic>
        <p:nvPicPr>
          <p:cNvPr id="5" name="Billede 4" descr="Et billede, der indeholder tekst, linje/række, diagram, Kurve&#10;&#10;Indhold genereret af kunstig intelligens kan være forkert.">
            <a:extLst>
              <a:ext uri="{FF2B5EF4-FFF2-40B4-BE49-F238E27FC236}">
                <a16:creationId xmlns:a16="http://schemas.microsoft.com/office/drawing/2014/main" id="{73487D26-8814-20A7-BEB2-F53DD45717C1}"/>
              </a:ext>
            </a:extLst>
          </p:cNvPr>
          <p:cNvPicPr>
            <a:picLocks noChangeAspect="1"/>
          </p:cNvPicPr>
          <p:nvPr/>
        </p:nvPicPr>
        <p:blipFill>
          <a:blip r:embed="rId2"/>
          <a:stretch>
            <a:fillRect/>
          </a:stretch>
        </p:blipFill>
        <p:spPr>
          <a:xfrm>
            <a:off x="619580" y="2332511"/>
            <a:ext cx="3567891" cy="3997637"/>
          </a:xfrm>
          <a:prstGeom prst="rect">
            <a:avLst/>
          </a:prstGeom>
        </p:spPr>
      </p:pic>
      <p:pic>
        <p:nvPicPr>
          <p:cNvPr id="7" name="Billede 6" descr="Et billede, der indeholder tekst, linje/række, diagram, Kurve&#10;&#10;Indhold genereret af kunstig intelligens kan være forkert.">
            <a:extLst>
              <a:ext uri="{FF2B5EF4-FFF2-40B4-BE49-F238E27FC236}">
                <a16:creationId xmlns:a16="http://schemas.microsoft.com/office/drawing/2014/main" id="{E1FCE3B7-CD3D-BAC3-29CE-D055BC2A4909}"/>
              </a:ext>
            </a:extLst>
          </p:cNvPr>
          <p:cNvPicPr>
            <a:picLocks noChangeAspect="1"/>
          </p:cNvPicPr>
          <p:nvPr/>
        </p:nvPicPr>
        <p:blipFill>
          <a:blip r:embed="rId3"/>
          <a:stretch>
            <a:fillRect/>
          </a:stretch>
        </p:blipFill>
        <p:spPr>
          <a:xfrm>
            <a:off x="5699761" y="2071951"/>
            <a:ext cx="4005843" cy="4712758"/>
          </a:xfrm>
          <a:prstGeom prst="rect">
            <a:avLst/>
          </a:prstGeom>
        </p:spPr>
      </p:pic>
      <p:sp>
        <p:nvSpPr>
          <p:cNvPr id="8" name="Tekstfelt 7">
            <a:extLst>
              <a:ext uri="{FF2B5EF4-FFF2-40B4-BE49-F238E27FC236}">
                <a16:creationId xmlns:a16="http://schemas.microsoft.com/office/drawing/2014/main" id="{985565A9-B11E-1473-B4C2-0B722833CF02}"/>
              </a:ext>
            </a:extLst>
          </p:cNvPr>
          <p:cNvSpPr txBox="1"/>
          <p:nvPr/>
        </p:nvSpPr>
        <p:spPr>
          <a:xfrm>
            <a:off x="723719" y="1922492"/>
            <a:ext cx="4976042" cy="369332"/>
          </a:xfrm>
          <a:prstGeom prst="rect">
            <a:avLst/>
          </a:prstGeom>
          <a:noFill/>
        </p:spPr>
        <p:txBody>
          <a:bodyPr wrap="none" rtlCol="0">
            <a:spAutoFit/>
          </a:bodyPr>
          <a:lstStyle/>
          <a:p>
            <a:r>
              <a:rPr lang="da-DK" dirty="0"/>
              <a:t>Uden indblanding fra fx arbejdsmarkedets parter</a:t>
            </a:r>
          </a:p>
        </p:txBody>
      </p:sp>
      <p:sp>
        <p:nvSpPr>
          <p:cNvPr id="10" name="Tekstfelt 9">
            <a:extLst>
              <a:ext uri="{FF2B5EF4-FFF2-40B4-BE49-F238E27FC236}">
                <a16:creationId xmlns:a16="http://schemas.microsoft.com/office/drawing/2014/main" id="{D7E0C6CA-D33B-3223-7D4C-BE0284735F1F}"/>
              </a:ext>
            </a:extLst>
          </p:cNvPr>
          <p:cNvSpPr txBox="1"/>
          <p:nvPr/>
        </p:nvSpPr>
        <p:spPr>
          <a:xfrm>
            <a:off x="6096000" y="1963179"/>
            <a:ext cx="6096000" cy="369332"/>
          </a:xfrm>
          <a:prstGeom prst="rect">
            <a:avLst/>
          </a:prstGeom>
          <a:noFill/>
        </p:spPr>
        <p:txBody>
          <a:bodyPr wrap="square">
            <a:spAutoFit/>
          </a:bodyPr>
          <a:lstStyle/>
          <a:p>
            <a:r>
              <a:rPr lang="da-DK" dirty="0"/>
              <a:t>Med indblanding fra fx arbejdsmarkedets parter</a:t>
            </a:r>
          </a:p>
        </p:txBody>
      </p:sp>
    </p:spTree>
    <p:extLst>
      <p:ext uri="{BB962C8B-B14F-4D97-AF65-F5344CB8AC3E}">
        <p14:creationId xmlns:p14="http://schemas.microsoft.com/office/powerpoint/2010/main" val="4351542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E2ED18-6CE5-4A2D-43D3-16D80066D43F}"/>
              </a:ext>
            </a:extLst>
          </p:cNvPr>
          <p:cNvSpPr>
            <a:spLocks noGrp="1"/>
          </p:cNvSpPr>
          <p:nvPr>
            <p:ph type="title"/>
          </p:nvPr>
        </p:nvSpPr>
        <p:spPr/>
        <p:txBody>
          <a:bodyPr/>
          <a:lstStyle/>
          <a:p>
            <a:r>
              <a:rPr lang="da-DK" dirty="0"/>
              <a:t>Arbejdsløshed</a:t>
            </a:r>
          </a:p>
        </p:txBody>
      </p:sp>
      <p:sp>
        <p:nvSpPr>
          <p:cNvPr id="3" name="Pladsholder til indhold 2">
            <a:extLst>
              <a:ext uri="{FF2B5EF4-FFF2-40B4-BE49-F238E27FC236}">
                <a16:creationId xmlns:a16="http://schemas.microsoft.com/office/drawing/2014/main" id="{43059052-979B-CBF7-C975-85627B1C8A60}"/>
              </a:ext>
            </a:extLst>
          </p:cNvPr>
          <p:cNvSpPr>
            <a:spLocks noGrp="1"/>
          </p:cNvSpPr>
          <p:nvPr>
            <p:ph idx="1"/>
          </p:nvPr>
        </p:nvSpPr>
        <p:spPr/>
        <p:txBody>
          <a:bodyPr/>
          <a:lstStyle/>
          <a:p>
            <a:pPr marL="0" indent="0">
              <a:buNone/>
            </a:pPr>
            <a:r>
              <a:rPr lang="da-DK" b="0" i="0" u="none" strike="noStrike" dirty="0">
                <a:solidFill>
                  <a:srgbClr val="333333"/>
                </a:solidFill>
                <a:effectLst/>
                <a:latin typeface="Noto Sans" panose="020B0502040504020204" pitchFamily="34" charset="0"/>
              </a:rPr>
              <a:t>”En meget stor del af arbejdsstyrken er i </a:t>
            </a:r>
            <a:r>
              <a:rPr lang="da-DK" b="1" i="0" u="none" strike="noStrike" dirty="0">
                <a:solidFill>
                  <a:srgbClr val="333333"/>
                </a:solidFill>
                <a:effectLst/>
                <a:latin typeface="Noto Sans" panose="020B0502040504020204" pitchFamily="34" charset="0"/>
              </a:rPr>
              <a:t>beskæftigelse</a:t>
            </a:r>
            <a:r>
              <a:rPr lang="da-DK" b="0" i="0" u="none" strike="noStrike" dirty="0">
                <a:solidFill>
                  <a:srgbClr val="333333"/>
                </a:solidFill>
                <a:effectLst/>
                <a:latin typeface="Noto Sans" panose="020B0502040504020204" pitchFamily="34" charset="0"/>
              </a:rPr>
              <a:t>, enten som lønmodtagere eller som selvstændige, mens de personer i arbejdsstyrken, der ikke er i beskæftigelse, udgør gruppen af </a:t>
            </a:r>
            <a:r>
              <a:rPr lang="da-DK" b="1" i="0" u="none" strike="noStrike" dirty="0">
                <a:solidFill>
                  <a:srgbClr val="333333"/>
                </a:solidFill>
                <a:effectLst/>
                <a:latin typeface="Noto Sans" panose="020B0502040504020204" pitchFamily="34" charset="0"/>
              </a:rPr>
              <a:t>arbejdsløse” </a:t>
            </a:r>
            <a:r>
              <a:rPr lang="da-DK" i="0" u="none" strike="noStrike" dirty="0">
                <a:solidFill>
                  <a:srgbClr val="333333"/>
                </a:solidFill>
                <a:effectLst/>
                <a:latin typeface="Noto Sans" panose="020B0502040504020204" pitchFamily="34" charset="0"/>
              </a:rPr>
              <a:t>(økonomiens kernestof 8.2)</a:t>
            </a:r>
            <a:endParaRPr lang="da-DK" dirty="0"/>
          </a:p>
        </p:txBody>
      </p:sp>
    </p:spTree>
    <p:extLst>
      <p:ext uri="{BB962C8B-B14F-4D97-AF65-F5344CB8AC3E}">
        <p14:creationId xmlns:p14="http://schemas.microsoft.com/office/powerpoint/2010/main" val="42443503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7158A-BD72-136B-82EC-61794B4F2AC7}"/>
              </a:ext>
            </a:extLst>
          </p:cNvPr>
          <p:cNvSpPr>
            <a:spLocks noGrp="1"/>
          </p:cNvSpPr>
          <p:nvPr>
            <p:ph type="title"/>
          </p:nvPr>
        </p:nvSpPr>
        <p:spPr/>
        <p:txBody>
          <a:bodyPr/>
          <a:lstStyle/>
          <a:p>
            <a:r>
              <a:rPr lang="da-DK" dirty="0"/>
              <a:t>Årsager til arbejdsløshed</a:t>
            </a:r>
          </a:p>
        </p:txBody>
      </p:sp>
      <p:sp>
        <p:nvSpPr>
          <p:cNvPr id="3" name="Pladsholder til indhold 2">
            <a:extLst>
              <a:ext uri="{FF2B5EF4-FFF2-40B4-BE49-F238E27FC236}">
                <a16:creationId xmlns:a16="http://schemas.microsoft.com/office/drawing/2014/main" id="{50BA6115-C94F-B40D-8D9E-8A8AD9B613D8}"/>
              </a:ext>
            </a:extLst>
          </p:cNvPr>
          <p:cNvSpPr>
            <a:spLocks noGrp="1"/>
          </p:cNvSpPr>
          <p:nvPr>
            <p:ph idx="1"/>
          </p:nvPr>
        </p:nvSpPr>
        <p:spPr>
          <a:xfrm>
            <a:off x="838200" y="1524000"/>
            <a:ext cx="10515600" cy="4968875"/>
          </a:xfrm>
        </p:spPr>
        <p:txBody>
          <a:bodyPr>
            <a:normAutofit fontScale="92500" lnSpcReduction="10000"/>
          </a:bodyPr>
          <a:lstStyle/>
          <a:p>
            <a:r>
              <a:rPr lang="da-DK" b="1" dirty="0" err="1"/>
              <a:t>Konjunturarbejdsløshed</a:t>
            </a:r>
            <a:r>
              <a:rPr lang="da-DK" b="1" dirty="0"/>
              <a:t> </a:t>
            </a:r>
            <a:r>
              <a:rPr lang="da-DK" dirty="0">
                <a:sym typeface="Wingdings" pitchFamily="2" charset="2"/>
              </a:rPr>
              <a:t> lav vækst og lav efterspørgsel =&gt; lavkonjunktur =&gt; øget arbejdsløshed </a:t>
            </a:r>
            <a:r>
              <a:rPr lang="da-DK" i="1" dirty="0">
                <a:sym typeface="Wingdings" pitchFamily="2" charset="2"/>
              </a:rPr>
              <a:t>(Fx ved recession) </a:t>
            </a:r>
          </a:p>
          <a:p>
            <a:r>
              <a:rPr lang="da-DK" b="1" dirty="0">
                <a:sym typeface="Wingdings" pitchFamily="2" charset="2"/>
              </a:rPr>
              <a:t>Strukturarbejdsløshed </a:t>
            </a:r>
            <a:r>
              <a:rPr lang="da-DK" dirty="0">
                <a:sym typeface="Wingdings" pitchFamily="2" charset="2"/>
              </a:rPr>
              <a:t>den udbudte og efterspurgte arbejdskvalifikation matcher ikke. </a:t>
            </a:r>
            <a:r>
              <a:rPr lang="da-DK" i="1" dirty="0">
                <a:sym typeface="Wingdings" pitchFamily="2" charset="2"/>
              </a:rPr>
              <a:t>(Fx der mangler flere matematiklærere end samfundsfagslærere)</a:t>
            </a:r>
          </a:p>
          <a:p>
            <a:r>
              <a:rPr lang="da-DK" b="1" dirty="0">
                <a:sym typeface="Wingdings" pitchFamily="2" charset="2"/>
              </a:rPr>
              <a:t>Sæsonarbejdsløshed </a:t>
            </a:r>
            <a:r>
              <a:rPr lang="da-DK" dirty="0">
                <a:sym typeface="Wingdings" pitchFamily="2" charset="2"/>
              </a:rPr>
              <a:t> skiftende efterspørgsel på arbejdskraft alt efter hvornår på året  fx turisterhverv </a:t>
            </a:r>
          </a:p>
          <a:p>
            <a:r>
              <a:rPr lang="da-DK" b="1" dirty="0">
                <a:sym typeface="Wingdings" pitchFamily="2" charset="2"/>
              </a:rPr>
              <a:t>Friktionsarbejdsløshed</a:t>
            </a:r>
            <a:r>
              <a:rPr lang="da-DK" dirty="0">
                <a:sym typeface="Wingdings" pitchFamily="2" charset="2"/>
              </a:rPr>
              <a:t>  når vi skifter jobs</a:t>
            </a:r>
          </a:p>
          <a:p>
            <a:r>
              <a:rPr lang="da-DK" b="1" dirty="0">
                <a:sym typeface="Wingdings" pitchFamily="2" charset="2"/>
              </a:rPr>
              <a:t>Teknologisk arbejdsløshed </a:t>
            </a:r>
            <a:r>
              <a:rPr lang="da-DK" dirty="0">
                <a:sym typeface="Wingdings" pitchFamily="2" charset="2"/>
              </a:rPr>
              <a:t> når teknologien tager arbejdspladser</a:t>
            </a:r>
          </a:p>
          <a:p>
            <a:r>
              <a:rPr lang="da-DK" b="1" dirty="0">
                <a:sym typeface="Wingdings" pitchFamily="2" charset="2"/>
              </a:rPr>
              <a:t>Klassisk </a:t>
            </a:r>
            <a:r>
              <a:rPr lang="da-DK" b="1" dirty="0" err="1">
                <a:sym typeface="Wingdings" pitchFamily="2" charset="2"/>
              </a:rPr>
              <a:t>arbejdsløhed</a:t>
            </a:r>
            <a:r>
              <a:rPr lang="da-DK" b="1" dirty="0">
                <a:sym typeface="Wingdings" pitchFamily="2" charset="2"/>
              </a:rPr>
              <a:t> </a:t>
            </a:r>
            <a:r>
              <a:rPr lang="da-DK" dirty="0">
                <a:sym typeface="Wingdings" pitchFamily="2" charset="2"/>
              </a:rPr>
              <a:t> skyldes for høje lønninger</a:t>
            </a:r>
          </a:p>
          <a:p>
            <a:r>
              <a:rPr lang="da-DK" b="1" dirty="0">
                <a:sym typeface="Wingdings" pitchFamily="2" charset="2"/>
              </a:rPr>
              <a:t>Arbejdsløshed på grund af social dumping </a:t>
            </a:r>
            <a:r>
              <a:rPr lang="da-DK" dirty="0">
                <a:sym typeface="Wingdings" pitchFamily="2" charset="2"/>
              </a:rPr>
              <a:t> når arbejdere fra Østeuropa tager jobs til en lavere løn end danskerne (ulovligt)</a:t>
            </a:r>
            <a:endParaRPr lang="da-DK" dirty="0"/>
          </a:p>
        </p:txBody>
      </p:sp>
    </p:spTree>
    <p:extLst>
      <p:ext uri="{BB962C8B-B14F-4D97-AF65-F5344CB8AC3E}">
        <p14:creationId xmlns:p14="http://schemas.microsoft.com/office/powerpoint/2010/main" val="17568715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3D8537-3D55-15D7-73A1-E6A2947EFFFD}"/>
              </a:ext>
            </a:extLst>
          </p:cNvPr>
          <p:cNvSpPr>
            <a:spLocks noGrp="1"/>
          </p:cNvSpPr>
          <p:nvPr>
            <p:ph type="title"/>
          </p:nvPr>
        </p:nvSpPr>
        <p:spPr>
          <a:xfrm>
            <a:off x="630936" y="640080"/>
            <a:ext cx="4818888" cy="1481328"/>
          </a:xfrm>
        </p:spPr>
        <p:txBody>
          <a:bodyPr anchor="b">
            <a:normAutofit fontScale="90000"/>
          </a:bodyPr>
          <a:lstStyle/>
          <a:p>
            <a:r>
              <a:rPr lang="da-DK" sz="3400" dirty="0"/>
              <a:t>Philipskurven: arbejdsløshed og inflation (kort sigt)</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C3CC2F23-F115-C006-8D10-0575F1E5F3F6}"/>
              </a:ext>
            </a:extLst>
          </p:cNvPr>
          <p:cNvSpPr>
            <a:spLocks noGrp="1"/>
          </p:cNvSpPr>
          <p:nvPr>
            <p:ph idx="1"/>
          </p:nvPr>
        </p:nvSpPr>
        <p:spPr>
          <a:xfrm>
            <a:off x="630936" y="2660904"/>
            <a:ext cx="4818888" cy="3547872"/>
          </a:xfrm>
        </p:spPr>
        <p:txBody>
          <a:bodyPr anchor="t">
            <a:normAutofit/>
          </a:bodyPr>
          <a:lstStyle/>
          <a:p>
            <a:pPr marL="0" indent="0">
              <a:buNone/>
            </a:pPr>
            <a:r>
              <a:rPr lang="da-DK" sz="2200" b="0" i="0" u="none" strike="noStrike" dirty="0">
                <a:effectLst/>
                <a:latin typeface="Noto Sans" panose="020B0502040504020204" pitchFamily="34" charset="0"/>
              </a:rPr>
              <a:t>”Den viser, at jo lavere arbejdsløshed, jo højere bliver inflationen, fordi den høje efterspørgsel efter arbejdskraft giver lønmodtagerne mulighed for at presse lønningerne op, og det presser igen prisniveauet op.” (økonomiens kernestof 8.4)</a:t>
            </a:r>
          </a:p>
          <a:p>
            <a:pPr marL="0" indent="0">
              <a:buNone/>
            </a:pPr>
            <a:endParaRPr lang="da-DK" sz="2200" dirty="0"/>
          </a:p>
        </p:txBody>
      </p:sp>
      <p:pic>
        <p:nvPicPr>
          <p:cNvPr id="5" name="Billede 4" descr="Et billede, der indeholder tekst, skærmbillede, diagram, linje/række&#10;&#10;Indhold genereret af kunstig intelligens kan være forkert.">
            <a:extLst>
              <a:ext uri="{FF2B5EF4-FFF2-40B4-BE49-F238E27FC236}">
                <a16:creationId xmlns:a16="http://schemas.microsoft.com/office/drawing/2014/main" id="{9E8EB0A6-7A0D-0E1D-1D3A-BD6F4FFA6EAF}"/>
              </a:ext>
            </a:extLst>
          </p:cNvPr>
          <p:cNvPicPr>
            <a:picLocks noChangeAspect="1"/>
          </p:cNvPicPr>
          <p:nvPr/>
        </p:nvPicPr>
        <p:blipFill>
          <a:blip r:embed="rId2"/>
          <a:stretch>
            <a:fillRect/>
          </a:stretch>
        </p:blipFill>
        <p:spPr>
          <a:xfrm>
            <a:off x="6269698" y="640080"/>
            <a:ext cx="5117667" cy="5577840"/>
          </a:xfrm>
          <a:prstGeom prst="rect">
            <a:avLst/>
          </a:prstGeom>
        </p:spPr>
      </p:pic>
    </p:spTree>
    <p:extLst>
      <p:ext uri="{BB962C8B-B14F-4D97-AF65-F5344CB8AC3E}">
        <p14:creationId xmlns:p14="http://schemas.microsoft.com/office/powerpoint/2010/main" val="1746634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4AB60-36A6-ED62-93BA-715FBACE0B77}"/>
              </a:ext>
            </a:extLst>
          </p:cNvPr>
          <p:cNvSpPr>
            <a:spLocks noGrp="1"/>
          </p:cNvSpPr>
          <p:nvPr>
            <p:ph type="title"/>
          </p:nvPr>
        </p:nvSpPr>
        <p:spPr/>
        <p:txBody>
          <a:bodyPr/>
          <a:lstStyle/>
          <a:p>
            <a:r>
              <a:rPr lang="da-DK" dirty="0"/>
              <a:t>Milton </a:t>
            </a:r>
            <a:r>
              <a:rPr lang="da-DK" dirty="0" err="1"/>
              <a:t>Freedman</a:t>
            </a:r>
            <a:r>
              <a:rPr lang="da-DK" dirty="0"/>
              <a:t>: naturlig arbejdsløshed</a:t>
            </a:r>
          </a:p>
        </p:txBody>
      </p:sp>
      <p:sp>
        <p:nvSpPr>
          <p:cNvPr id="3" name="Pladsholder til indhold 2">
            <a:extLst>
              <a:ext uri="{FF2B5EF4-FFF2-40B4-BE49-F238E27FC236}">
                <a16:creationId xmlns:a16="http://schemas.microsoft.com/office/drawing/2014/main" id="{771740E6-046C-9ED9-725F-26A6BB20B60E}"/>
              </a:ext>
            </a:extLst>
          </p:cNvPr>
          <p:cNvSpPr>
            <a:spLocks noGrp="1"/>
          </p:cNvSpPr>
          <p:nvPr>
            <p:ph idx="1"/>
          </p:nvPr>
        </p:nvSpPr>
        <p:spPr/>
        <p:txBody>
          <a:bodyPr/>
          <a:lstStyle/>
          <a:p>
            <a:pPr marL="0" indent="0">
              <a:buNone/>
            </a:pPr>
            <a:r>
              <a:rPr lang="da-DK" dirty="0"/>
              <a:t>Påstand: det er umuligt på langt sigt at få bragt arbejdsløsheden ned under den naturlige arbejdsløshed</a:t>
            </a:r>
          </a:p>
          <a:p>
            <a:pPr marL="0" indent="0">
              <a:buNone/>
            </a:pPr>
            <a:endParaRPr lang="da-DK" dirty="0"/>
          </a:p>
          <a:p>
            <a:pPr marL="0" indent="0">
              <a:buNone/>
            </a:pPr>
            <a:r>
              <a:rPr lang="da-DK" dirty="0"/>
              <a:t>Ekspansiv finanspolitik (sænke skatten eller øge investeringer) vil til at starte med sænke arbejdsløsheden (kort sigt) </a:t>
            </a:r>
            <a:r>
              <a:rPr lang="da-DK" dirty="0">
                <a:sym typeface="Wingdings" pitchFamily="2" charset="2"/>
              </a:rPr>
              <a:t> men når økonomien går godt vil arbejdstagerne forlange mere i løn, hvilket medfører inflation og dermed lavere efterspørgsel (på lang sigt) og så stiger arbejdsløsheden igen.</a:t>
            </a:r>
            <a:endParaRPr lang="da-DK" dirty="0"/>
          </a:p>
        </p:txBody>
      </p:sp>
    </p:spTree>
    <p:extLst>
      <p:ext uri="{BB962C8B-B14F-4D97-AF65-F5344CB8AC3E}">
        <p14:creationId xmlns:p14="http://schemas.microsoft.com/office/powerpoint/2010/main" val="73523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BEC43-019A-98E8-BC20-D57ED87B21D4}"/>
              </a:ext>
            </a:extLst>
          </p:cNvPr>
          <p:cNvSpPr>
            <a:spLocks noGrp="1"/>
          </p:cNvSpPr>
          <p:nvPr>
            <p:ph type="title"/>
          </p:nvPr>
        </p:nvSpPr>
        <p:spPr/>
        <p:txBody>
          <a:bodyPr/>
          <a:lstStyle/>
          <a:p>
            <a:r>
              <a:rPr lang="da-DK" dirty="0"/>
              <a:t>Galleri-øvelse</a:t>
            </a:r>
          </a:p>
        </p:txBody>
      </p:sp>
      <p:sp>
        <p:nvSpPr>
          <p:cNvPr id="3" name="Pladsholder til indhold 2">
            <a:extLst>
              <a:ext uri="{FF2B5EF4-FFF2-40B4-BE49-F238E27FC236}">
                <a16:creationId xmlns:a16="http://schemas.microsoft.com/office/drawing/2014/main" id="{FF9C98A6-8B09-07CF-C6AC-EDB729C0A8FB}"/>
              </a:ext>
            </a:extLst>
          </p:cNvPr>
          <p:cNvSpPr>
            <a:spLocks noGrp="1"/>
          </p:cNvSpPr>
          <p:nvPr>
            <p:ph idx="1"/>
          </p:nvPr>
        </p:nvSpPr>
        <p:spPr/>
        <p:txBody>
          <a:bodyPr/>
          <a:lstStyle/>
          <a:p>
            <a:r>
              <a:rPr lang="da-DK" dirty="0"/>
              <a:t>I skal nu to og to gå sammen rundt og kigge på de økonomiske mål for en god økonomi ud fra aktuelle tal om dansk økonomi</a:t>
            </a:r>
          </a:p>
          <a:p>
            <a:pPr lvl="1"/>
            <a:r>
              <a:rPr lang="da-DK" dirty="0"/>
              <a:t>Dvs. I skal både lære om, hvordan dansk økonomi ser ud lige nu </a:t>
            </a:r>
          </a:p>
          <a:p>
            <a:pPr lvl="1"/>
            <a:r>
              <a:rPr lang="da-DK" dirty="0"/>
              <a:t>Samtidig med at I genopfrisker hvad de økonomiske mål går ud på</a:t>
            </a:r>
          </a:p>
          <a:p>
            <a:pPr marL="0" indent="0">
              <a:buNone/>
            </a:pPr>
            <a:endParaRPr lang="da-DK" dirty="0"/>
          </a:p>
          <a:p>
            <a:r>
              <a:rPr lang="da-DK" dirty="0"/>
              <a:t>Undervejs skal I udfylde det uploadede dokument på </a:t>
            </a:r>
            <a:r>
              <a:rPr lang="da-DK" dirty="0" err="1"/>
              <a:t>lectio</a:t>
            </a:r>
            <a:endParaRPr lang="da-DK" dirty="0"/>
          </a:p>
        </p:txBody>
      </p:sp>
    </p:spTree>
    <p:extLst>
      <p:ext uri="{BB962C8B-B14F-4D97-AF65-F5344CB8AC3E}">
        <p14:creationId xmlns:p14="http://schemas.microsoft.com/office/powerpoint/2010/main" val="32350463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5929D-0DC3-D005-9222-65AD0725C402}"/>
              </a:ext>
            </a:extLst>
          </p:cNvPr>
          <p:cNvSpPr>
            <a:spLocks noGrp="1"/>
          </p:cNvSpPr>
          <p:nvPr>
            <p:ph type="title"/>
          </p:nvPr>
        </p:nvSpPr>
        <p:spPr/>
        <p:txBody>
          <a:bodyPr/>
          <a:lstStyle/>
          <a:p>
            <a:r>
              <a:rPr lang="da-DK" dirty="0"/>
              <a:t>Modul 12: EU og arbejdsmarkedet</a:t>
            </a:r>
          </a:p>
        </p:txBody>
      </p:sp>
      <p:sp>
        <p:nvSpPr>
          <p:cNvPr id="3" name="Pladsholder til indhold 2">
            <a:extLst>
              <a:ext uri="{FF2B5EF4-FFF2-40B4-BE49-F238E27FC236}">
                <a16:creationId xmlns:a16="http://schemas.microsoft.com/office/drawing/2014/main" id="{E4114166-799B-B701-2F85-EB4ED05329EB}"/>
              </a:ext>
            </a:extLst>
          </p:cNvPr>
          <p:cNvSpPr>
            <a:spLocks noGrp="1"/>
          </p:cNvSpPr>
          <p:nvPr>
            <p:ph idx="1"/>
          </p:nvPr>
        </p:nvSpPr>
        <p:spPr/>
        <p:txBody>
          <a:bodyPr/>
          <a:lstStyle/>
          <a:p>
            <a:pPr marL="0" indent="0">
              <a:buNone/>
            </a:pPr>
            <a:endParaRPr lang="da-DK" dirty="0"/>
          </a:p>
        </p:txBody>
      </p:sp>
    </p:spTree>
    <p:extLst>
      <p:ext uri="{BB962C8B-B14F-4D97-AF65-F5344CB8AC3E}">
        <p14:creationId xmlns:p14="http://schemas.microsoft.com/office/powerpoint/2010/main" val="22275367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1D3FE-3D9C-BFF3-B553-1A188A584513}"/>
              </a:ext>
            </a:extLst>
          </p:cNvPr>
          <p:cNvSpPr>
            <a:spLocks noGrp="1"/>
          </p:cNvSpPr>
          <p:nvPr>
            <p:ph type="title"/>
          </p:nvPr>
        </p:nvSpPr>
        <p:spPr/>
        <p:txBody>
          <a:bodyPr/>
          <a:lstStyle/>
          <a:p>
            <a:r>
              <a:rPr lang="da-DK" dirty="0"/>
              <a:t>3 hurtige om EU</a:t>
            </a:r>
          </a:p>
        </p:txBody>
      </p:sp>
      <p:sp>
        <p:nvSpPr>
          <p:cNvPr id="3" name="Pladsholder til indhold 2">
            <a:extLst>
              <a:ext uri="{FF2B5EF4-FFF2-40B4-BE49-F238E27FC236}">
                <a16:creationId xmlns:a16="http://schemas.microsoft.com/office/drawing/2014/main" id="{FAD720C9-0731-6ECC-B18A-008D539B7800}"/>
              </a:ext>
            </a:extLst>
          </p:cNvPr>
          <p:cNvSpPr>
            <a:spLocks noGrp="1"/>
          </p:cNvSpPr>
          <p:nvPr>
            <p:ph idx="1"/>
          </p:nvPr>
        </p:nvSpPr>
        <p:spPr/>
        <p:txBody>
          <a:bodyPr/>
          <a:lstStyle/>
          <a:p>
            <a:r>
              <a:rPr lang="da-DK" dirty="0"/>
              <a:t>Januar 1973 </a:t>
            </a:r>
            <a:r>
              <a:rPr lang="da-DK" dirty="0">
                <a:sym typeface="Wingdings" pitchFamily="2" charset="2"/>
              </a:rPr>
              <a:t> DK indtræder i EF</a:t>
            </a:r>
          </a:p>
          <a:p>
            <a:r>
              <a:rPr lang="da-DK" dirty="0">
                <a:sym typeface="Wingdings" pitchFamily="2" charset="2"/>
              </a:rPr>
              <a:t>Danmark har på nogle områder afgivet suverænitet og indgår i et </a:t>
            </a:r>
            <a:r>
              <a:rPr lang="da-DK" b="1" dirty="0">
                <a:sym typeface="Wingdings" pitchFamily="2" charset="2"/>
              </a:rPr>
              <a:t>overstatsligt</a:t>
            </a:r>
            <a:r>
              <a:rPr lang="da-DK" dirty="0">
                <a:sym typeface="Wingdings" pitchFamily="2" charset="2"/>
              </a:rPr>
              <a:t> samarbejde med EU, mens vi på andre områder har et </a:t>
            </a:r>
            <a:r>
              <a:rPr lang="da-DK" b="1" dirty="0">
                <a:sym typeface="Wingdings" pitchFamily="2" charset="2"/>
              </a:rPr>
              <a:t>mellemstatsligt</a:t>
            </a:r>
            <a:r>
              <a:rPr lang="da-DK" dirty="0">
                <a:sym typeface="Wingdings" pitchFamily="2" charset="2"/>
              </a:rPr>
              <a:t> samarbejde med EU. </a:t>
            </a:r>
          </a:p>
          <a:p>
            <a:r>
              <a:rPr lang="da-DK" dirty="0">
                <a:sym typeface="Wingdings" pitchFamily="2" charset="2"/>
              </a:rPr>
              <a:t>Danmark har 3 forbehold: ØMU-samarbejdet (dvs. vi bl.a. har beholdt vores møntenhed), retsforbeholdet og unionsborgerskab.</a:t>
            </a:r>
          </a:p>
          <a:p>
            <a:pPr marL="0" indent="0">
              <a:buNone/>
            </a:pPr>
            <a:endParaRPr lang="da-DK" dirty="0"/>
          </a:p>
        </p:txBody>
      </p:sp>
    </p:spTree>
    <p:extLst>
      <p:ext uri="{BB962C8B-B14F-4D97-AF65-F5344CB8AC3E}">
        <p14:creationId xmlns:p14="http://schemas.microsoft.com/office/powerpoint/2010/main" val="35071576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79781-94C4-8021-40EE-A5E8C4222013}"/>
              </a:ext>
            </a:extLst>
          </p:cNvPr>
          <p:cNvSpPr>
            <a:spLocks noGrp="1"/>
          </p:cNvSpPr>
          <p:nvPr>
            <p:ph type="title"/>
          </p:nvPr>
        </p:nvSpPr>
        <p:spPr/>
        <p:txBody>
          <a:bodyPr/>
          <a:lstStyle/>
          <a:p>
            <a:r>
              <a:rPr lang="da-DK" dirty="0"/>
              <a:t>Forskellen på direktiv og forordning fra EU</a:t>
            </a:r>
          </a:p>
        </p:txBody>
      </p:sp>
      <p:sp>
        <p:nvSpPr>
          <p:cNvPr id="3" name="Pladsholder til indhold 2">
            <a:extLst>
              <a:ext uri="{FF2B5EF4-FFF2-40B4-BE49-F238E27FC236}">
                <a16:creationId xmlns:a16="http://schemas.microsoft.com/office/drawing/2014/main" id="{EF74E49E-BA53-962E-B5A5-A5E42D821B50}"/>
              </a:ext>
            </a:extLst>
          </p:cNvPr>
          <p:cNvSpPr>
            <a:spLocks noGrp="1"/>
          </p:cNvSpPr>
          <p:nvPr>
            <p:ph idx="1"/>
          </p:nvPr>
        </p:nvSpPr>
        <p:spPr/>
        <p:txBody>
          <a:bodyPr/>
          <a:lstStyle/>
          <a:p>
            <a:pPr marL="0" indent="0">
              <a:buNone/>
            </a:pPr>
            <a:r>
              <a:rPr lang="da-DK" b="1" dirty="0"/>
              <a:t>Direktiv</a:t>
            </a:r>
            <a:r>
              <a:rPr lang="da-DK" dirty="0"/>
              <a:t> = lov som medlemslandene selv skal finde ud af at implementere, så den giver mening i det enkelte EU-land (fx miljø- og klimalovgivning natura 2000 direktivet eller fx barselsdirektivet om øremærket barsel til far). </a:t>
            </a:r>
          </a:p>
          <a:p>
            <a:pPr marL="0" indent="0">
              <a:buNone/>
            </a:pPr>
            <a:endParaRPr lang="da-DK" dirty="0"/>
          </a:p>
          <a:p>
            <a:pPr marL="0" indent="0">
              <a:buNone/>
            </a:pPr>
            <a:r>
              <a:rPr lang="da-DK" b="1" dirty="0"/>
              <a:t>Forordning</a:t>
            </a:r>
            <a:r>
              <a:rPr lang="da-DK" dirty="0"/>
              <a:t> = lov som medlemslandene </a:t>
            </a:r>
            <a:r>
              <a:rPr lang="da-DK" b="1" dirty="0"/>
              <a:t>skal</a:t>
            </a:r>
            <a:r>
              <a:rPr lang="da-DK" dirty="0"/>
              <a:t> implementere som EU har fastlagt dem (fx GDPR-forordninger). Medlemslande kan altså ikke gradbøje forordningerne. </a:t>
            </a:r>
          </a:p>
        </p:txBody>
      </p:sp>
    </p:spTree>
    <p:extLst>
      <p:ext uri="{BB962C8B-B14F-4D97-AF65-F5344CB8AC3E}">
        <p14:creationId xmlns:p14="http://schemas.microsoft.com/office/powerpoint/2010/main" val="29699478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3AA42-700C-FE5B-7967-5ADDE9D62E9D}"/>
              </a:ext>
            </a:extLst>
          </p:cNvPr>
          <p:cNvSpPr>
            <a:spLocks noGrp="1"/>
          </p:cNvSpPr>
          <p:nvPr>
            <p:ph type="title"/>
          </p:nvPr>
        </p:nvSpPr>
        <p:spPr/>
        <p:txBody>
          <a:bodyPr/>
          <a:lstStyle/>
          <a:p>
            <a:r>
              <a:rPr lang="da-DK" dirty="0"/>
              <a:t>EU og arbejdsmarkedet (20 min)</a:t>
            </a:r>
          </a:p>
        </p:txBody>
      </p:sp>
      <p:sp>
        <p:nvSpPr>
          <p:cNvPr id="3" name="Pladsholder til indhold 2">
            <a:extLst>
              <a:ext uri="{FF2B5EF4-FFF2-40B4-BE49-F238E27FC236}">
                <a16:creationId xmlns:a16="http://schemas.microsoft.com/office/drawing/2014/main" id="{F707ACAB-120F-79A5-4CBC-CF28BC0FB2E8}"/>
              </a:ext>
            </a:extLst>
          </p:cNvPr>
          <p:cNvSpPr>
            <a:spLocks noGrp="1"/>
          </p:cNvSpPr>
          <p:nvPr>
            <p:ph idx="1"/>
          </p:nvPr>
        </p:nvSpPr>
        <p:spPr/>
        <p:txBody>
          <a:bodyPr>
            <a:normAutofit fontScale="92500"/>
          </a:bodyPr>
          <a:lstStyle/>
          <a:p>
            <a:pPr marL="0" indent="0">
              <a:buNone/>
            </a:pPr>
            <a:r>
              <a:rPr lang="da-DK" dirty="0"/>
              <a:t>Vi skal lave en undersøgelse nu af EU og arbejdsmarkedet:</a:t>
            </a:r>
          </a:p>
          <a:p>
            <a:pPr marL="0" indent="0">
              <a:buNone/>
            </a:pPr>
            <a:endParaRPr lang="da-DK" dirty="0"/>
          </a:p>
          <a:p>
            <a:r>
              <a:rPr lang="da-DK" dirty="0"/>
              <a:t>Er arbejdsmarkedspolitikken et overstatsligt eller mellemstatsligt samarbejde? Og hvad betyder det i praksis? (se: </a:t>
            </a:r>
            <a:r>
              <a:rPr lang="da-DK" dirty="0">
                <a:hlinkClick r:id="rId3"/>
              </a:rPr>
              <a:t>https://commission.europa.eu/about/role/law/areas-eu-action_en</a:t>
            </a:r>
            <a:r>
              <a:rPr lang="da-DK" dirty="0"/>
              <a:t>) </a:t>
            </a:r>
          </a:p>
          <a:p>
            <a:r>
              <a:rPr lang="da-DK" dirty="0"/>
              <a:t>Hvilke regler har EU lavet på arbejdsmarkedsområdet? </a:t>
            </a:r>
          </a:p>
          <a:p>
            <a:pPr marL="0" indent="0">
              <a:buNone/>
            </a:pPr>
            <a:r>
              <a:rPr lang="da-DK" dirty="0"/>
              <a:t>Brug fx google og AI til at finde svaret – husk at have en troværdig kilde på svaret.</a:t>
            </a:r>
          </a:p>
          <a:p>
            <a:pPr marL="0" indent="0">
              <a:buNone/>
            </a:pPr>
            <a:r>
              <a:rPr lang="da-DK" dirty="0"/>
              <a:t>- Se fx: </a:t>
            </a:r>
            <a:r>
              <a:rPr lang="da-DK" dirty="0">
                <a:hlinkClick r:id="rId4"/>
              </a:rPr>
              <a:t>https://www.eu.dk/da/temaer/fri-bevaegelighed-for-arbejdskraft-og-eus-sociale-dimension/arbejdskraftens-fri-bevaegelighed</a:t>
            </a:r>
            <a:r>
              <a:rPr lang="da-DK" dirty="0"/>
              <a:t> </a:t>
            </a:r>
          </a:p>
        </p:txBody>
      </p:sp>
    </p:spTree>
    <p:extLst>
      <p:ext uri="{BB962C8B-B14F-4D97-AF65-F5344CB8AC3E}">
        <p14:creationId xmlns:p14="http://schemas.microsoft.com/office/powerpoint/2010/main" val="25867798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4B33D-91AD-D332-E52C-4EC3AD3EEE5E}"/>
              </a:ext>
            </a:extLst>
          </p:cNvPr>
          <p:cNvSpPr>
            <a:spLocks noGrp="1"/>
          </p:cNvSpPr>
          <p:nvPr>
            <p:ph type="title"/>
          </p:nvPr>
        </p:nvSpPr>
        <p:spPr/>
        <p:txBody>
          <a:bodyPr/>
          <a:lstStyle/>
          <a:p>
            <a:r>
              <a:rPr lang="da-DK" dirty="0"/>
              <a:t>Modul 13: Hængepartier</a:t>
            </a:r>
          </a:p>
        </p:txBody>
      </p:sp>
      <p:sp>
        <p:nvSpPr>
          <p:cNvPr id="3" name="Pladsholder til indhold 2">
            <a:extLst>
              <a:ext uri="{FF2B5EF4-FFF2-40B4-BE49-F238E27FC236}">
                <a16:creationId xmlns:a16="http://schemas.microsoft.com/office/drawing/2014/main" id="{29ECB850-AA29-01C1-47D2-7B7F44F6D0FA}"/>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2726168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E4E4B-B2EB-95BE-916B-27CC62CD3B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2556DC-3562-616C-B8BF-ED1295F52914}"/>
              </a:ext>
            </a:extLst>
          </p:cNvPr>
          <p:cNvSpPr>
            <a:spLocks noGrp="1"/>
          </p:cNvSpPr>
          <p:nvPr>
            <p:ph type="title"/>
          </p:nvPr>
        </p:nvSpPr>
        <p:spPr/>
        <p:txBody>
          <a:bodyPr/>
          <a:lstStyle/>
          <a:p>
            <a:r>
              <a:rPr lang="da-DK" dirty="0"/>
              <a:t>Opgave om prekariatet – ny klasse i samfundet?</a:t>
            </a:r>
          </a:p>
        </p:txBody>
      </p:sp>
      <p:sp>
        <p:nvSpPr>
          <p:cNvPr id="3" name="Pladsholder til indhold 2">
            <a:extLst>
              <a:ext uri="{FF2B5EF4-FFF2-40B4-BE49-F238E27FC236}">
                <a16:creationId xmlns:a16="http://schemas.microsoft.com/office/drawing/2014/main" id="{EF26630B-A226-7A7C-E8B9-525ED58A1305}"/>
              </a:ext>
            </a:extLst>
          </p:cNvPr>
          <p:cNvSpPr>
            <a:spLocks noGrp="1"/>
          </p:cNvSpPr>
          <p:nvPr>
            <p:ph idx="1"/>
          </p:nvPr>
        </p:nvSpPr>
        <p:spPr/>
        <p:txBody>
          <a:bodyPr>
            <a:normAutofit fontScale="92500"/>
          </a:bodyPr>
          <a:lstStyle/>
          <a:p>
            <a:pPr algn="l">
              <a:buNone/>
            </a:pPr>
            <a:r>
              <a:rPr lang="da-DK" b="0" i="0" u="none" strike="noStrike" dirty="0">
                <a:solidFill>
                  <a:srgbClr val="000000"/>
                </a:solidFill>
                <a:effectLst/>
              </a:rPr>
              <a:t>Læs den korte artikel: </a:t>
            </a:r>
            <a:r>
              <a:rPr lang="da-DK" b="0" i="0" u="none" strike="noStrike" dirty="0" err="1">
                <a:solidFill>
                  <a:srgbClr val="000000"/>
                </a:solidFill>
                <a:effectLst/>
              </a:rPr>
              <a:t>https</a:t>
            </a:r>
            <a:r>
              <a:rPr lang="da-DK" b="0" i="0" u="none" strike="noStrike" dirty="0">
                <a:solidFill>
                  <a:srgbClr val="000000"/>
                </a:solidFill>
                <a:effectLst/>
              </a:rPr>
              <a:t>://</a:t>
            </a:r>
            <a:r>
              <a:rPr lang="da-DK" b="0" i="0" u="none" strike="noStrike" dirty="0" err="1">
                <a:solidFill>
                  <a:srgbClr val="000000"/>
                </a:solidFill>
                <a:effectLst/>
              </a:rPr>
              <a:t>uddannelsesbladet.dk</a:t>
            </a:r>
            <a:r>
              <a:rPr lang="da-DK" b="0" i="0" u="none" strike="noStrike" dirty="0">
                <a:solidFill>
                  <a:srgbClr val="000000"/>
                </a:solidFill>
                <a:effectLst/>
              </a:rPr>
              <a:t>/artikel/prekariatet-en-ny-samfunds-klasse-eller-ej og dette uddrag af en artikel: </a:t>
            </a:r>
            <a:r>
              <a:rPr lang="da-DK" b="0" i="0" u="none" strike="noStrike" dirty="0">
                <a:solidFill>
                  <a:srgbClr val="000000"/>
                </a:solidFill>
                <a:effectLst/>
                <a:hlinkClick r:id="rId2"/>
              </a:rPr>
              <a:t>Uddrag fra artikel om prekariat.docx</a:t>
            </a:r>
            <a:r>
              <a:rPr lang="da-DK" b="0" i="0" u="none" strike="noStrike" dirty="0">
                <a:solidFill>
                  <a:srgbClr val="000000"/>
                </a:solidFill>
                <a:effectLst/>
              </a:rPr>
              <a:t>​​​​​​​ </a:t>
            </a:r>
          </a:p>
          <a:p>
            <a:pPr algn="l">
              <a:buFont typeface="Arial" panose="020B0604020202020204" pitchFamily="34" charset="0"/>
              <a:buChar char="•"/>
            </a:pPr>
            <a:r>
              <a:rPr lang="da-DK" b="0" i="0" u="none" strike="noStrike" dirty="0">
                <a:solidFill>
                  <a:srgbClr val="000000"/>
                </a:solidFill>
                <a:effectLst/>
              </a:rPr>
              <a:t>Lav din egen definition af prekariatet ud fra artiklen</a:t>
            </a:r>
          </a:p>
          <a:p>
            <a:pPr algn="l">
              <a:buFont typeface="Arial" panose="020B0604020202020204" pitchFamily="34" charset="0"/>
              <a:buChar char="•"/>
            </a:pPr>
            <a:r>
              <a:rPr lang="da-DK" b="0" i="0" u="none" strike="noStrike" dirty="0">
                <a:solidFill>
                  <a:srgbClr val="000000"/>
                </a:solidFill>
                <a:effectLst/>
              </a:rPr>
              <a:t>Hvem er en del af prekariatet?</a:t>
            </a:r>
          </a:p>
          <a:p>
            <a:pPr algn="l">
              <a:buFont typeface="Arial" panose="020B0604020202020204" pitchFamily="34" charset="0"/>
              <a:buChar char="•"/>
            </a:pPr>
            <a:r>
              <a:rPr lang="da-DK" b="0" i="0" u="none" strike="noStrike" dirty="0">
                <a:solidFill>
                  <a:srgbClr val="000000"/>
                </a:solidFill>
                <a:effectLst/>
              </a:rPr>
              <a:t>Hvad er fordelene og ulemperne ved at være en del af prekariatet?</a:t>
            </a:r>
          </a:p>
          <a:p>
            <a:pPr algn="l">
              <a:buFont typeface="Arial" panose="020B0604020202020204" pitchFamily="34" charset="0"/>
              <a:buChar char="•"/>
            </a:pPr>
            <a:r>
              <a:rPr lang="da-DK" b="0" i="0" u="none" strike="noStrike" dirty="0">
                <a:solidFill>
                  <a:srgbClr val="000000"/>
                </a:solidFill>
                <a:effectLst/>
              </a:rPr>
              <a:t>Kan vi overhovedet tale om et prekariat i Danmark? Hvorfor/hvorfor ikke?</a:t>
            </a:r>
          </a:p>
          <a:p>
            <a:pPr algn="l">
              <a:buFont typeface="Arial" panose="020B0604020202020204" pitchFamily="34" charset="0"/>
              <a:buChar char="•"/>
            </a:pPr>
            <a:r>
              <a:rPr lang="da-DK" b="0" i="0" u="none" strike="noStrike" dirty="0">
                <a:solidFill>
                  <a:srgbClr val="000000"/>
                </a:solidFill>
                <a:effectLst/>
              </a:rPr>
              <a:t>Hvad mener Lizette Risgaard (tidl. formand for LO) om prekariatet i Danmark? </a:t>
            </a:r>
          </a:p>
          <a:p>
            <a:pPr marL="0" indent="0">
              <a:buNone/>
            </a:pPr>
            <a:endParaRPr lang="da-DK" dirty="0"/>
          </a:p>
        </p:txBody>
      </p:sp>
    </p:spTree>
    <p:extLst>
      <p:ext uri="{BB962C8B-B14F-4D97-AF65-F5344CB8AC3E}">
        <p14:creationId xmlns:p14="http://schemas.microsoft.com/office/powerpoint/2010/main" val="16379855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5F911-DF41-52F3-8E9C-6E58240A5428}"/>
              </a:ext>
            </a:extLst>
          </p:cNvPr>
          <p:cNvSpPr>
            <a:spLocks noGrp="1"/>
          </p:cNvSpPr>
          <p:nvPr>
            <p:ph type="title"/>
          </p:nvPr>
        </p:nvSpPr>
        <p:spPr/>
        <p:txBody>
          <a:bodyPr/>
          <a:lstStyle/>
          <a:p>
            <a:r>
              <a:rPr lang="da-DK" dirty="0"/>
              <a:t>Udfordringer for den danske model</a:t>
            </a:r>
          </a:p>
        </p:txBody>
      </p:sp>
      <p:sp>
        <p:nvSpPr>
          <p:cNvPr id="3" name="Pladsholder til indhold 2">
            <a:extLst>
              <a:ext uri="{FF2B5EF4-FFF2-40B4-BE49-F238E27FC236}">
                <a16:creationId xmlns:a16="http://schemas.microsoft.com/office/drawing/2014/main" id="{B6C54A8E-9DBA-D036-CADC-6C9C8EBB5676}"/>
              </a:ext>
            </a:extLst>
          </p:cNvPr>
          <p:cNvSpPr>
            <a:spLocks noGrp="1"/>
          </p:cNvSpPr>
          <p:nvPr>
            <p:ph idx="1"/>
          </p:nvPr>
        </p:nvSpPr>
        <p:spPr>
          <a:xfrm>
            <a:off x="838200" y="1825625"/>
            <a:ext cx="10515600" cy="4667250"/>
          </a:xfrm>
        </p:spPr>
        <p:txBody>
          <a:bodyPr>
            <a:normAutofit fontScale="85000" lnSpcReduction="20000"/>
          </a:bodyPr>
          <a:lstStyle/>
          <a:p>
            <a:r>
              <a:rPr lang="da-DK" dirty="0"/>
              <a:t>Vi skal nu se på, hvordan EU’s lovgivning på arbejdsmarkedsområdet udfordrer den danske model:</a:t>
            </a:r>
          </a:p>
          <a:p>
            <a:endParaRPr lang="da-DK" dirty="0"/>
          </a:p>
          <a:p>
            <a:pPr marL="514350" indent="-514350">
              <a:buAutoNum type="arabicParenR"/>
            </a:pPr>
            <a:r>
              <a:rPr lang="da-DK" dirty="0"/>
              <a:t>Læs: </a:t>
            </a:r>
            <a:r>
              <a:rPr lang="da-DK" dirty="0">
                <a:hlinkClick r:id="rId2"/>
              </a:rPr>
              <a:t>https://www.detdanskearbejdsmarked.dk/udfordringer-for-den-danske-model/internationale-udfordringer/</a:t>
            </a:r>
            <a:r>
              <a:rPr lang="da-DK" dirty="0"/>
              <a:t> </a:t>
            </a:r>
          </a:p>
          <a:p>
            <a:pPr marL="514350" indent="-514350">
              <a:buAutoNum type="arabicParenR"/>
            </a:pPr>
            <a:endParaRPr lang="da-DK" dirty="0"/>
          </a:p>
          <a:p>
            <a:pPr marL="514350" indent="-514350">
              <a:buAutoNum type="arabicParenR"/>
            </a:pPr>
            <a:r>
              <a:rPr lang="da-DK" dirty="0"/>
              <a:t>Svar på spørgsmål mens I læser:</a:t>
            </a:r>
          </a:p>
          <a:p>
            <a:pPr marL="971550" lvl="1" indent="-514350">
              <a:buAutoNum type="arabicParenR"/>
            </a:pPr>
            <a:r>
              <a:rPr lang="da-DK" dirty="0"/>
              <a:t>Hvilke udfordringer er der for den danske model, når EU laver love på arbejdsmarkedsområdet?</a:t>
            </a:r>
          </a:p>
          <a:p>
            <a:pPr marL="457200" lvl="1" indent="0">
              <a:buNone/>
            </a:pPr>
            <a:endParaRPr lang="da-DK" dirty="0"/>
          </a:p>
          <a:p>
            <a:pPr marL="514350" indent="-514350">
              <a:buAutoNum type="arabicParenR"/>
            </a:pPr>
            <a:r>
              <a:rPr lang="da-DK" dirty="0">
                <a:effectLst/>
              </a:rPr>
              <a:t>Find materiale på nettet, så du kan sammenligne Dansk Folkepartis og Socialdemokratiets holdninger til EU's betydning for arbejdsmarkedet.</a:t>
            </a:r>
          </a:p>
          <a:p>
            <a:pPr>
              <a:buNone/>
            </a:pPr>
            <a:br>
              <a:rPr lang="da-DK" dirty="0"/>
            </a:br>
            <a:endParaRPr lang="da-DK" dirty="0"/>
          </a:p>
        </p:txBody>
      </p:sp>
    </p:spTree>
    <p:extLst>
      <p:ext uri="{BB962C8B-B14F-4D97-AF65-F5344CB8AC3E}">
        <p14:creationId xmlns:p14="http://schemas.microsoft.com/office/powerpoint/2010/main" val="26291990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8E8C0-FFFB-9835-F6CB-5885F88FD418}"/>
              </a:ext>
            </a:extLst>
          </p:cNvPr>
          <p:cNvSpPr>
            <a:spLocks noGrp="1"/>
          </p:cNvSpPr>
          <p:nvPr>
            <p:ph type="title"/>
          </p:nvPr>
        </p:nvSpPr>
        <p:spPr/>
        <p:txBody>
          <a:bodyPr/>
          <a:lstStyle/>
          <a:p>
            <a:r>
              <a:rPr lang="da-DK" dirty="0"/>
              <a:t>Modul 14: Handelsteorier</a:t>
            </a:r>
          </a:p>
        </p:txBody>
      </p:sp>
      <p:sp>
        <p:nvSpPr>
          <p:cNvPr id="3" name="Pladsholder til indhold 2">
            <a:extLst>
              <a:ext uri="{FF2B5EF4-FFF2-40B4-BE49-F238E27FC236}">
                <a16:creationId xmlns:a16="http://schemas.microsoft.com/office/drawing/2014/main" id="{07122D5B-69DD-C4F5-AA32-B03839965AC4}"/>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28299056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C2C6E-1F32-2A00-1C27-85ABB50B416B}"/>
              </a:ext>
            </a:extLst>
          </p:cNvPr>
          <p:cNvSpPr>
            <a:spLocks noGrp="1"/>
          </p:cNvSpPr>
          <p:nvPr>
            <p:ph type="title"/>
          </p:nvPr>
        </p:nvSpPr>
        <p:spPr/>
        <p:txBody>
          <a:bodyPr/>
          <a:lstStyle/>
          <a:p>
            <a:r>
              <a:rPr lang="da-DK" dirty="0"/>
              <a:t>Udenrigshandel</a:t>
            </a:r>
          </a:p>
        </p:txBody>
      </p:sp>
      <p:sp>
        <p:nvSpPr>
          <p:cNvPr id="3" name="Pladsholder til indhold 2">
            <a:extLst>
              <a:ext uri="{FF2B5EF4-FFF2-40B4-BE49-F238E27FC236}">
                <a16:creationId xmlns:a16="http://schemas.microsoft.com/office/drawing/2014/main" id="{FC50950B-DC6B-8077-4A93-D4CE3BF2911E}"/>
              </a:ext>
            </a:extLst>
          </p:cNvPr>
          <p:cNvSpPr>
            <a:spLocks noGrp="1"/>
          </p:cNvSpPr>
          <p:nvPr>
            <p:ph idx="1"/>
          </p:nvPr>
        </p:nvSpPr>
        <p:spPr/>
        <p:txBody>
          <a:bodyPr>
            <a:normAutofit/>
          </a:bodyPr>
          <a:lstStyle/>
          <a:p>
            <a:r>
              <a:rPr lang="da-DK" sz="4000" dirty="0"/>
              <a:t>Med øget globalisering kom øget handel på tværs af landegrænser</a:t>
            </a:r>
          </a:p>
          <a:p>
            <a:endParaRPr lang="da-DK" sz="4000" dirty="0"/>
          </a:p>
          <a:p>
            <a:r>
              <a:rPr lang="da-DK" sz="4000" dirty="0"/>
              <a:t>Handelsteorier forsøger at besvare spørgsmålet: hvem sælger hvad til hvem??</a:t>
            </a:r>
          </a:p>
        </p:txBody>
      </p:sp>
    </p:spTree>
    <p:extLst>
      <p:ext uri="{BB962C8B-B14F-4D97-AF65-F5344CB8AC3E}">
        <p14:creationId xmlns:p14="http://schemas.microsoft.com/office/powerpoint/2010/main" val="7302519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dsholder til indhold 4" descr="Et billede, der indeholder tekst, kvittering, skærmbillede, Font/skrifttype&#10;&#10;Indhold genereret af kunstig intelligens kan være forkert.">
            <a:extLst>
              <a:ext uri="{FF2B5EF4-FFF2-40B4-BE49-F238E27FC236}">
                <a16:creationId xmlns:a16="http://schemas.microsoft.com/office/drawing/2014/main" id="{E1B12B08-E700-6894-C666-1BEC54910E78}"/>
              </a:ext>
            </a:extLst>
          </p:cNvPr>
          <p:cNvPicPr>
            <a:picLocks noGrp="1" noChangeAspect="1"/>
          </p:cNvPicPr>
          <p:nvPr>
            <p:ph idx="1"/>
          </p:nvPr>
        </p:nvPicPr>
        <p:blipFill>
          <a:blip r:embed="rId2"/>
          <a:srcRect t="867" b="7313"/>
          <a:stretch/>
        </p:blipFill>
        <p:spPr>
          <a:xfrm>
            <a:off x="20" y="1282"/>
            <a:ext cx="12191980" cy="6856718"/>
          </a:xfrm>
          <a:prstGeom prst="rect">
            <a:avLst/>
          </a:prstGeom>
        </p:spPr>
      </p:pic>
    </p:spTree>
    <p:extLst>
      <p:ext uri="{BB962C8B-B14F-4D97-AF65-F5344CB8AC3E}">
        <p14:creationId xmlns:p14="http://schemas.microsoft.com/office/powerpoint/2010/main" val="761831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2215A30-98F6-AD3B-6C6D-407DB9C3337F}"/>
              </a:ext>
            </a:extLst>
          </p:cNvPr>
          <p:cNvSpPr>
            <a:spLocks noGrp="1"/>
          </p:cNvSpPr>
          <p:nvPr>
            <p:ph type="title"/>
          </p:nvPr>
        </p:nvSpPr>
        <p:spPr>
          <a:xfrm>
            <a:off x="8643193" y="489507"/>
            <a:ext cx="3091607" cy="1655483"/>
          </a:xfrm>
        </p:spPr>
        <p:txBody>
          <a:bodyPr anchor="b">
            <a:normAutofit/>
          </a:bodyPr>
          <a:lstStyle/>
          <a:p>
            <a:r>
              <a:rPr lang="da-DK" sz="4000" dirty="0"/>
              <a:t>BNP vækst på 1,5-2 %</a:t>
            </a:r>
          </a:p>
        </p:txBody>
      </p:sp>
      <p:pic>
        <p:nvPicPr>
          <p:cNvPr id="4" name="Pladsholder til indhold 3" descr="Et billede, der indeholder tekst, skærmbillede, linje/række, diagram&#10;&#10;Indhold genereret af kunstig intelligens kan være forkert.">
            <a:extLst>
              <a:ext uri="{FF2B5EF4-FFF2-40B4-BE49-F238E27FC236}">
                <a16:creationId xmlns:a16="http://schemas.microsoft.com/office/drawing/2014/main" id="{D6C3D112-5D59-A066-524C-F69DE1F44DA0}"/>
              </a:ext>
            </a:extLst>
          </p:cNvPr>
          <p:cNvPicPr>
            <a:picLocks noChangeAspect="1"/>
          </p:cNvPicPr>
          <p:nvPr/>
        </p:nvPicPr>
        <p:blipFill>
          <a:blip r:embed="rId2">
            <a:extLst>
              <a:ext uri="{28A0092B-C50C-407E-A947-70E740481C1C}">
                <a14:useLocalDpi xmlns:a14="http://schemas.microsoft.com/office/drawing/2010/main" val="0"/>
              </a:ext>
            </a:extLst>
          </a:blip>
          <a:srcRect r="274" b="1"/>
          <a:stretch/>
        </p:blipFill>
        <p:spPr>
          <a:xfrm>
            <a:off x="20" y="431"/>
            <a:ext cx="8115280" cy="6408311"/>
          </a:xfrm>
          <a:prstGeom prst="rect">
            <a:avLst/>
          </a:prstGeom>
        </p:spPr>
      </p:pic>
      <p:sp>
        <p:nvSpPr>
          <p:cNvPr id="8" name="Content Placeholder 7">
            <a:extLst>
              <a:ext uri="{FF2B5EF4-FFF2-40B4-BE49-F238E27FC236}">
                <a16:creationId xmlns:a16="http://schemas.microsoft.com/office/drawing/2014/main" id="{B243CAC5-0795-0706-DE0F-226B9FCCA474}"/>
              </a:ext>
            </a:extLst>
          </p:cNvPr>
          <p:cNvSpPr>
            <a:spLocks noGrp="1"/>
          </p:cNvSpPr>
          <p:nvPr>
            <p:ph idx="1"/>
          </p:nvPr>
        </p:nvSpPr>
        <p:spPr>
          <a:xfrm>
            <a:off x="8643193" y="2418408"/>
            <a:ext cx="2942813" cy="3540265"/>
          </a:xfrm>
        </p:spPr>
        <p:txBody>
          <a:bodyPr>
            <a:normAutofit fontScale="85000" lnSpcReduction="20000"/>
          </a:bodyPr>
          <a:lstStyle/>
          <a:p>
            <a:r>
              <a:rPr lang="en-US" sz="2000" dirty="0" err="1"/>
              <a:t>Bruttonationalprodukt</a:t>
            </a:r>
            <a:endParaRPr lang="en-US" sz="2000" dirty="0"/>
          </a:p>
          <a:p>
            <a:r>
              <a:rPr lang="en-US" sz="2000" dirty="0"/>
              <a:t>Bruges </a:t>
            </a:r>
            <a:r>
              <a:rPr lang="en-US" sz="2000" dirty="0" err="1"/>
              <a:t>til</a:t>
            </a:r>
            <a:r>
              <a:rPr lang="en-US" sz="2000" dirty="0"/>
              <a:t> at se </a:t>
            </a:r>
            <a:r>
              <a:rPr lang="en-US" sz="2000" dirty="0" err="1"/>
              <a:t>på</a:t>
            </a:r>
            <a:r>
              <a:rPr lang="en-US" sz="2000" dirty="0"/>
              <a:t> om </a:t>
            </a:r>
            <a:r>
              <a:rPr lang="en-US" sz="2000" dirty="0" err="1"/>
              <a:t>økonomien</a:t>
            </a:r>
            <a:r>
              <a:rPr lang="en-US" sz="2000" dirty="0"/>
              <a:t> </a:t>
            </a:r>
            <a:r>
              <a:rPr lang="en-US" sz="2000" dirty="0" err="1"/>
              <a:t>vækster</a:t>
            </a:r>
            <a:r>
              <a:rPr lang="en-US" sz="2000" dirty="0"/>
              <a:t> </a:t>
            </a:r>
            <a:r>
              <a:rPr lang="en-US" sz="2000" dirty="0" err="1"/>
              <a:t>eller</a:t>
            </a:r>
            <a:r>
              <a:rPr lang="en-US" sz="2000" dirty="0"/>
              <a:t> </a:t>
            </a:r>
            <a:r>
              <a:rPr lang="en-US" sz="2000" dirty="0" err="1"/>
              <a:t>stagnerer</a:t>
            </a:r>
            <a:r>
              <a:rPr lang="en-US" sz="2000" dirty="0"/>
              <a:t>.</a:t>
            </a:r>
          </a:p>
          <a:p>
            <a:r>
              <a:rPr lang="en-US" sz="2000" dirty="0"/>
              <a:t>Vi </a:t>
            </a:r>
            <a:r>
              <a:rPr lang="en-US" sz="2000" dirty="0" err="1"/>
              <a:t>opgør</a:t>
            </a:r>
            <a:r>
              <a:rPr lang="en-US" sz="2000" dirty="0"/>
              <a:t> BNP </a:t>
            </a:r>
            <a:r>
              <a:rPr lang="en-US" sz="2000" dirty="0" err="1"/>
              <a:t>ud</a:t>
            </a:r>
            <a:r>
              <a:rPr lang="en-US" sz="2000" dirty="0"/>
              <a:t> </a:t>
            </a:r>
            <a:r>
              <a:rPr lang="en-US" sz="2000" dirty="0" err="1"/>
              <a:t>fra</a:t>
            </a:r>
            <a:r>
              <a:rPr lang="en-US" sz="2000" dirty="0"/>
              <a:t> </a:t>
            </a:r>
            <a:r>
              <a:rPr lang="en-US" sz="2000" dirty="0" err="1"/>
              <a:t>produktionsmetoden</a:t>
            </a:r>
            <a:r>
              <a:rPr lang="en-US" sz="2000" dirty="0"/>
              <a:t>, </a:t>
            </a:r>
            <a:r>
              <a:rPr lang="en-US" sz="2000" dirty="0" err="1"/>
              <a:t>hvor</a:t>
            </a:r>
            <a:r>
              <a:rPr lang="en-US" sz="2000" dirty="0"/>
              <a:t> vi ser </a:t>
            </a:r>
            <a:r>
              <a:rPr lang="en-US" sz="2000" dirty="0" err="1"/>
              <a:t>på</a:t>
            </a:r>
            <a:r>
              <a:rPr lang="en-US" sz="2000" dirty="0"/>
              <a:t> </a:t>
            </a:r>
            <a:r>
              <a:rPr lang="en-US" sz="2000" dirty="0" err="1"/>
              <a:t>værdien</a:t>
            </a:r>
            <a:r>
              <a:rPr lang="en-US" sz="2000" dirty="0"/>
              <a:t> </a:t>
            </a:r>
            <a:r>
              <a:rPr lang="en-US" sz="2000" dirty="0" err="1"/>
              <a:t>af</a:t>
            </a:r>
            <a:r>
              <a:rPr lang="en-US" sz="2000" dirty="0"/>
              <a:t> den </a:t>
            </a:r>
            <a:r>
              <a:rPr lang="en-US" sz="2000" dirty="0" err="1"/>
              <a:t>samlede</a:t>
            </a:r>
            <a:r>
              <a:rPr lang="en-US" sz="2000" dirty="0"/>
              <a:t> </a:t>
            </a:r>
            <a:r>
              <a:rPr lang="en-US" sz="2000" dirty="0" err="1"/>
              <a:t>produktion</a:t>
            </a:r>
            <a:r>
              <a:rPr lang="en-US" sz="2000" dirty="0"/>
              <a:t> (</a:t>
            </a:r>
            <a:r>
              <a:rPr lang="en-US" sz="2000" dirty="0" err="1"/>
              <a:t>både</a:t>
            </a:r>
            <a:r>
              <a:rPr lang="en-US" sz="2000" dirty="0"/>
              <a:t> </a:t>
            </a:r>
            <a:r>
              <a:rPr lang="en-US" sz="2000" dirty="0" err="1"/>
              <a:t>varer</a:t>
            </a:r>
            <a:r>
              <a:rPr lang="en-US" sz="2000" dirty="0"/>
              <a:t> </a:t>
            </a:r>
            <a:r>
              <a:rPr lang="en-US" sz="2000" dirty="0" err="1"/>
              <a:t>og</a:t>
            </a:r>
            <a:r>
              <a:rPr lang="en-US" sz="2000" dirty="0"/>
              <a:t> </a:t>
            </a:r>
            <a:r>
              <a:rPr lang="en-US" sz="2000" dirty="0" err="1"/>
              <a:t>tjenester</a:t>
            </a:r>
            <a:r>
              <a:rPr lang="en-US" sz="2000" dirty="0"/>
              <a:t>)</a:t>
            </a:r>
          </a:p>
          <a:p>
            <a:r>
              <a:rPr lang="en-US" sz="2000" dirty="0" err="1"/>
              <a:t>Bager-eksempel</a:t>
            </a:r>
            <a:endParaRPr lang="en-US" sz="2000" dirty="0"/>
          </a:p>
          <a:p>
            <a:pPr lvl="1"/>
            <a:r>
              <a:rPr lang="en-US" sz="1600" dirty="0" err="1"/>
              <a:t>Bager</a:t>
            </a:r>
            <a:r>
              <a:rPr lang="en-US" sz="1600" dirty="0"/>
              <a:t> </a:t>
            </a:r>
            <a:r>
              <a:rPr lang="en-US" sz="1600" dirty="0" err="1"/>
              <a:t>sælger</a:t>
            </a:r>
            <a:r>
              <a:rPr lang="en-US" sz="1600" dirty="0"/>
              <a:t> </a:t>
            </a:r>
            <a:r>
              <a:rPr lang="en-US" sz="1600" dirty="0" err="1"/>
              <a:t>brød</a:t>
            </a:r>
            <a:r>
              <a:rPr lang="en-US" sz="1600" dirty="0"/>
              <a:t> for 100 kr.</a:t>
            </a:r>
          </a:p>
          <a:p>
            <a:pPr lvl="1"/>
            <a:r>
              <a:rPr lang="en-US" sz="1600" dirty="0"/>
              <a:t>Har </a:t>
            </a:r>
            <a:r>
              <a:rPr lang="en-US" sz="1600" dirty="0" err="1"/>
              <a:t>købt</a:t>
            </a:r>
            <a:r>
              <a:rPr lang="en-US" sz="1600" dirty="0"/>
              <a:t> </a:t>
            </a:r>
            <a:r>
              <a:rPr lang="en-US" sz="1600" dirty="0" err="1"/>
              <a:t>mel</a:t>
            </a:r>
            <a:r>
              <a:rPr lang="en-US" sz="1600" dirty="0"/>
              <a:t>, </a:t>
            </a:r>
            <a:r>
              <a:rPr lang="en-US" sz="1600" dirty="0" err="1"/>
              <a:t>gær</a:t>
            </a:r>
            <a:r>
              <a:rPr lang="en-US" sz="1600" dirty="0"/>
              <a:t>, </a:t>
            </a:r>
            <a:r>
              <a:rPr lang="en-US" sz="1600" dirty="0" err="1"/>
              <a:t>smør</a:t>
            </a:r>
            <a:r>
              <a:rPr lang="en-US" sz="1600" dirty="0"/>
              <a:t>, </a:t>
            </a:r>
            <a:r>
              <a:rPr lang="en-US" sz="1600" dirty="0" err="1"/>
              <a:t>osv</a:t>
            </a:r>
            <a:r>
              <a:rPr lang="en-US" sz="1600" dirty="0"/>
              <a:t>. For 30 kr.</a:t>
            </a:r>
          </a:p>
          <a:p>
            <a:pPr lvl="1"/>
            <a:r>
              <a:rPr lang="en-US" sz="1600" dirty="0" err="1"/>
              <a:t>Bagerens</a:t>
            </a:r>
            <a:r>
              <a:rPr lang="en-US" sz="1600" dirty="0"/>
              <a:t> </a:t>
            </a:r>
            <a:r>
              <a:rPr lang="en-US" sz="1600" dirty="0" err="1"/>
              <a:t>bidrag</a:t>
            </a:r>
            <a:r>
              <a:rPr lang="en-US" sz="1600" dirty="0"/>
              <a:t> </a:t>
            </a:r>
            <a:r>
              <a:rPr lang="en-US" sz="1600" dirty="0" err="1"/>
              <a:t>til</a:t>
            </a:r>
            <a:r>
              <a:rPr lang="en-US" sz="1600" dirty="0"/>
              <a:t> BNP = 70 </a:t>
            </a:r>
            <a:r>
              <a:rPr lang="en-US" sz="1600" dirty="0" err="1"/>
              <a:t>kr</a:t>
            </a:r>
            <a:endParaRPr lang="en-US" sz="1600" dirty="0"/>
          </a:p>
        </p:txBody>
      </p:sp>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5191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7605CF-E0EA-CD49-3C9D-519A4BE9BC9B}"/>
              </a:ext>
            </a:extLst>
          </p:cNvPr>
          <p:cNvSpPr>
            <a:spLocks noGrp="1"/>
          </p:cNvSpPr>
          <p:nvPr>
            <p:ph type="title"/>
          </p:nvPr>
        </p:nvSpPr>
        <p:spPr/>
        <p:txBody>
          <a:bodyPr/>
          <a:lstStyle/>
          <a:p>
            <a:r>
              <a:rPr lang="da-DK" dirty="0"/>
              <a:t>(Neo)liberalistiske handelsteorier (frihandel): </a:t>
            </a:r>
            <a:r>
              <a:rPr lang="da-DK" sz="4400" dirty="0"/>
              <a:t>hvem sælger hvad til hvem??</a:t>
            </a:r>
            <a:endParaRPr lang="da-DK" dirty="0"/>
          </a:p>
        </p:txBody>
      </p:sp>
      <p:sp>
        <p:nvSpPr>
          <p:cNvPr id="3" name="Pladsholder til indhold 2">
            <a:extLst>
              <a:ext uri="{FF2B5EF4-FFF2-40B4-BE49-F238E27FC236}">
                <a16:creationId xmlns:a16="http://schemas.microsoft.com/office/drawing/2014/main" id="{B9166C0C-6DE6-AECF-8D7A-7A3B9D34B45D}"/>
              </a:ext>
            </a:extLst>
          </p:cNvPr>
          <p:cNvSpPr>
            <a:spLocks noGrp="1"/>
          </p:cNvSpPr>
          <p:nvPr>
            <p:ph idx="1"/>
          </p:nvPr>
        </p:nvSpPr>
        <p:spPr/>
        <p:txBody>
          <a:bodyPr/>
          <a:lstStyle/>
          <a:p>
            <a:pPr marL="0" indent="0">
              <a:buNone/>
            </a:pPr>
            <a:r>
              <a:rPr lang="da-DK" dirty="0"/>
              <a:t>Op til tavlen og udfyld</a:t>
            </a:r>
          </a:p>
          <a:p>
            <a:pPr marL="0" indent="0">
              <a:buNone/>
            </a:pPr>
            <a:endParaRPr lang="da-DK" dirty="0"/>
          </a:p>
          <a:p>
            <a:pPr marL="0" indent="0">
              <a:buNone/>
            </a:pPr>
            <a:r>
              <a:rPr lang="da-DK" dirty="0"/>
              <a:t>Adam Smith</a:t>
            </a:r>
          </a:p>
          <a:p>
            <a:pPr marL="0" indent="0">
              <a:buNone/>
            </a:pPr>
            <a:endParaRPr lang="da-DK" dirty="0"/>
          </a:p>
          <a:p>
            <a:pPr marL="0" indent="0">
              <a:buNone/>
            </a:pPr>
            <a:r>
              <a:rPr lang="da-DK" dirty="0"/>
              <a:t>David Ricardo</a:t>
            </a:r>
          </a:p>
          <a:p>
            <a:pPr marL="0" indent="0">
              <a:buNone/>
            </a:pPr>
            <a:endParaRPr lang="da-DK" dirty="0"/>
          </a:p>
          <a:p>
            <a:pPr marL="0" indent="0">
              <a:buNone/>
            </a:pPr>
            <a:r>
              <a:rPr lang="da-DK" dirty="0"/>
              <a:t>Paul </a:t>
            </a:r>
            <a:r>
              <a:rPr lang="da-DK" dirty="0" err="1"/>
              <a:t>Krugman</a:t>
            </a:r>
            <a:r>
              <a:rPr lang="da-DK" dirty="0"/>
              <a:t> </a:t>
            </a:r>
          </a:p>
        </p:txBody>
      </p:sp>
    </p:spTree>
    <p:extLst>
      <p:ext uri="{BB962C8B-B14F-4D97-AF65-F5344CB8AC3E}">
        <p14:creationId xmlns:p14="http://schemas.microsoft.com/office/powerpoint/2010/main" val="15362224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23D20-4668-EFD4-0349-6040425E7BFA}"/>
              </a:ext>
            </a:extLst>
          </p:cNvPr>
          <p:cNvSpPr>
            <a:spLocks noGrp="1"/>
          </p:cNvSpPr>
          <p:nvPr>
            <p:ph type="title"/>
          </p:nvPr>
        </p:nvSpPr>
        <p:spPr/>
        <p:txBody>
          <a:bodyPr/>
          <a:lstStyle/>
          <a:p>
            <a:r>
              <a:rPr lang="da-DK" dirty="0" err="1"/>
              <a:t>Neomerkantalisme</a:t>
            </a:r>
            <a:r>
              <a:rPr lang="da-DK" dirty="0"/>
              <a:t>: Protektionisme</a:t>
            </a:r>
          </a:p>
        </p:txBody>
      </p:sp>
      <p:sp>
        <p:nvSpPr>
          <p:cNvPr id="3" name="Pladsholder til indhold 2">
            <a:extLst>
              <a:ext uri="{FF2B5EF4-FFF2-40B4-BE49-F238E27FC236}">
                <a16:creationId xmlns:a16="http://schemas.microsoft.com/office/drawing/2014/main" id="{AA00BA22-0C88-B1D1-EFD6-381D3171B451}"/>
              </a:ext>
            </a:extLst>
          </p:cNvPr>
          <p:cNvSpPr>
            <a:spLocks noGrp="1"/>
          </p:cNvSpPr>
          <p:nvPr>
            <p:ph idx="1"/>
          </p:nvPr>
        </p:nvSpPr>
        <p:spPr/>
        <p:txBody>
          <a:bodyPr/>
          <a:lstStyle/>
          <a:p>
            <a:r>
              <a:rPr lang="da-DK" dirty="0"/>
              <a:t>Hvad er grunden til protektionisme?</a:t>
            </a:r>
          </a:p>
          <a:p>
            <a:r>
              <a:rPr lang="da-DK" dirty="0"/>
              <a:t>Hvilke metoder er der til at skabe protektionisme?</a:t>
            </a:r>
          </a:p>
          <a:p>
            <a:pPr marL="0" indent="0">
              <a:buNone/>
            </a:pPr>
            <a:endParaRPr lang="da-DK" dirty="0"/>
          </a:p>
        </p:txBody>
      </p:sp>
    </p:spTree>
    <p:extLst>
      <p:ext uri="{BB962C8B-B14F-4D97-AF65-F5344CB8AC3E}">
        <p14:creationId xmlns:p14="http://schemas.microsoft.com/office/powerpoint/2010/main" val="25795699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D48818-B998-EFCE-5F78-B2728938E55F}"/>
              </a:ext>
            </a:extLst>
          </p:cNvPr>
          <p:cNvSpPr>
            <a:spLocks noGrp="1"/>
          </p:cNvSpPr>
          <p:nvPr>
            <p:ph type="title"/>
          </p:nvPr>
        </p:nvSpPr>
        <p:spPr/>
        <p:txBody>
          <a:bodyPr/>
          <a:lstStyle/>
          <a:p>
            <a:r>
              <a:rPr lang="da-DK" dirty="0"/>
              <a:t>Modul 15: Opsamling + tak for i år</a:t>
            </a:r>
          </a:p>
        </p:txBody>
      </p:sp>
      <p:sp>
        <p:nvSpPr>
          <p:cNvPr id="3" name="Pladsholder til indhold 2">
            <a:extLst>
              <a:ext uri="{FF2B5EF4-FFF2-40B4-BE49-F238E27FC236}">
                <a16:creationId xmlns:a16="http://schemas.microsoft.com/office/drawing/2014/main" id="{714EA131-33F4-B301-7B84-4901D65B1088}"/>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13923026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9FCAB3-7F91-B0C0-1775-98E62F391273}"/>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kumimoji="0" lang="en-US" altLang="da-DK" sz="2200" b="1" i="0" u="none" strike="noStrike" kern="1200" cap="none" normalizeH="0" baseline="0" dirty="0" err="1">
                <a:ln>
                  <a:noFill/>
                </a:ln>
                <a:solidFill>
                  <a:schemeClr val="tx1"/>
                </a:solidFill>
                <a:effectLst/>
                <a:latin typeface="+mj-lt"/>
                <a:ea typeface="+mj-ea"/>
                <a:cs typeface="+mj-cs"/>
              </a:rPr>
              <a:t>Hvor</a:t>
            </a:r>
            <a:r>
              <a:rPr kumimoji="0" lang="en-US" altLang="da-DK" sz="2200" b="1" i="0" u="none" strike="noStrike" kern="1200" cap="none" normalizeH="0" baseline="0" dirty="0">
                <a:ln>
                  <a:noFill/>
                </a:ln>
                <a:solidFill>
                  <a:schemeClr val="tx1"/>
                </a:solidFill>
                <a:effectLst/>
                <a:latin typeface="+mj-lt"/>
                <a:ea typeface="+mj-ea"/>
                <a:cs typeface="+mj-cs"/>
              </a:rPr>
              <a:t> er </a:t>
            </a:r>
            <a:r>
              <a:rPr kumimoji="0" lang="en-US" altLang="da-DK" sz="2200" b="1" i="0" u="none" strike="noStrike" kern="1200" cap="none" normalizeH="0" baseline="0" dirty="0" err="1">
                <a:ln>
                  <a:noFill/>
                </a:ln>
                <a:solidFill>
                  <a:schemeClr val="tx1"/>
                </a:solidFill>
                <a:effectLst/>
                <a:latin typeface="+mj-lt"/>
                <a:ea typeface="+mj-ea"/>
                <a:cs typeface="+mj-cs"/>
              </a:rPr>
              <a:t>verdenshandlen</a:t>
            </a:r>
            <a:r>
              <a:rPr kumimoji="0" lang="en-US" altLang="da-DK" sz="2200" b="1" i="0" u="none" strike="noStrike" kern="1200" cap="none" normalizeH="0" baseline="0" dirty="0">
                <a:ln>
                  <a:noFill/>
                </a:ln>
                <a:solidFill>
                  <a:schemeClr val="tx1"/>
                </a:solidFill>
                <a:effectLst/>
                <a:latin typeface="+mj-lt"/>
                <a:ea typeface="+mj-ea"/>
                <a:cs typeface="+mj-cs"/>
              </a:rPr>
              <a:t> </a:t>
            </a:r>
            <a:r>
              <a:rPr kumimoji="0" lang="en-US" altLang="da-DK" sz="2200" b="1" i="0" u="none" strike="noStrike" kern="1200" cap="none" normalizeH="0" baseline="0" dirty="0" err="1">
                <a:ln>
                  <a:noFill/>
                </a:ln>
                <a:solidFill>
                  <a:schemeClr val="tx1"/>
                </a:solidFill>
                <a:effectLst/>
                <a:latin typeface="+mj-lt"/>
                <a:ea typeface="+mj-ea"/>
                <a:cs typeface="+mj-cs"/>
              </a:rPr>
              <a:t>på</a:t>
            </a:r>
            <a:r>
              <a:rPr kumimoji="0" lang="en-US" altLang="da-DK" sz="2200" b="1" i="0" u="none" strike="noStrike" kern="1200" cap="none" normalizeH="0" baseline="0" dirty="0">
                <a:ln>
                  <a:noFill/>
                </a:ln>
                <a:solidFill>
                  <a:schemeClr val="tx1"/>
                </a:solidFill>
                <a:effectLst/>
                <a:latin typeface="+mj-lt"/>
                <a:ea typeface="+mj-ea"/>
                <a:cs typeface="+mj-cs"/>
              </a:rPr>
              <a:t> </a:t>
            </a:r>
            <a:r>
              <a:rPr kumimoji="0" lang="en-US" altLang="da-DK" sz="2200" b="1" i="0" u="none" strike="noStrike" kern="1200" cap="none" normalizeH="0" baseline="0" dirty="0" err="1">
                <a:ln>
                  <a:noFill/>
                </a:ln>
                <a:solidFill>
                  <a:schemeClr val="tx1"/>
                </a:solidFill>
                <a:effectLst/>
                <a:latin typeface="+mj-lt"/>
                <a:ea typeface="+mj-ea"/>
                <a:cs typeface="+mj-cs"/>
              </a:rPr>
              <a:t>vej</a:t>
            </a:r>
            <a:r>
              <a:rPr kumimoji="0" lang="en-US" altLang="da-DK" sz="2200" b="1" i="0" u="none" strike="noStrike" kern="1200" cap="none" normalizeH="0" baseline="0" dirty="0">
                <a:ln>
                  <a:noFill/>
                </a:ln>
                <a:solidFill>
                  <a:schemeClr val="tx1"/>
                </a:solidFill>
                <a:effectLst/>
                <a:latin typeface="+mj-lt"/>
                <a:ea typeface="+mj-ea"/>
                <a:cs typeface="+mj-cs"/>
              </a:rPr>
              <a:t> hen: </a:t>
            </a:r>
            <a:r>
              <a:rPr kumimoji="0" lang="en-US" altLang="da-DK" sz="2200" b="1" i="0" u="none" strike="noStrike" kern="1200" cap="none" normalizeH="0" baseline="0" dirty="0" err="1">
                <a:ln>
                  <a:noFill/>
                </a:ln>
                <a:solidFill>
                  <a:schemeClr val="tx1"/>
                </a:solidFill>
                <a:effectLst/>
                <a:latin typeface="+mj-lt"/>
                <a:ea typeface="+mj-ea"/>
                <a:cs typeface="+mj-cs"/>
              </a:rPr>
              <a:t>Øget</a:t>
            </a:r>
            <a:r>
              <a:rPr kumimoji="0" lang="en-US" altLang="da-DK" sz="2200" b="1" i="0" u="none" strike="noStrike" kern="1200" cap="none" normalizeH="0" baseline="0" dirty="0">
                <a:ln>
                  <a:noFill/>
                </a:ln>
                <a:solidFill>
                  <a:schemeClr val="tx1"/>
                </a:solidFill>
                <a:effectLst/>
                <a:latin typeface="+mj-lt"/>
                <a:ea typeface="+mj-ea"/>
                <a:cs typeface="+mj-cs"/>
              </a:rPr>
              <a:t> </a:t>
            </a:r>
            <a:r>
              <a:rPr kumimoji="0" lang="en-US" altLang="da-DK" sz="2200" b="1" i="0" u="none" strike="noStrike" kern="1200" cap="none" normalizeH="0" baseline="0" dirty="0" err="1">
                <a:ln>
                  <a:noFill/>
                </a:ln>
                <a:solidFill>
                  <a:schemeClr val="tx1"/>
                </a:solidFill>
                <a:effectLst/>
                <a:latin typeface="+mj-lt"/>
                <a:ea typeface="+mj-ea"/>
                <a:cs typeface="+mj-cs"/>
              </a:rPr>
              <a:t>frihandel</a:t>
            </a:r>
            <a:r>
              <a:rPr kumimoji="0" lang="en-US" altLang="da-DK" sz="2200" b="1" i="0" u="none" strike="noStrike" kern="1200" cap="none" normalizeH="0" baseline="0" dirty="0">
                <a:ln>
                  <a:noFill/>
                </a:ln>
                <a:solidFill>
                  <a:schemeClr val="tx1"/>
                </a:solidFill>
                <a:effectLst/>
                <a:latin typeface="+mj-lt"/>
                <a:ea typeface="+mj-ea"/>
                <a:cs typeface="+mj-cs"/>
              </a:rPr>
              <a:t> </a:t>
            </a:r>
            <a:r>
              <a:rPr kumimoji="0" lang="en-US" altLang="da-DK" sz="2200" b="1" i="0" u="none" strike="noStrike" kern="1200" cap="none" normalizeH="0" baseline="0" dirty="0" err="1">
                <a:ln>
                  <a:noFill/>
                </a:ln>
                <a:solidFill>
                  <a:schemeClr val="tx1"/>
                </a:solidFill>
                <a:effectLst/>
                <a:latin typeface="+mj-lt"/>
                <a:ea typeface="+mj-ea"/>
                <a:cs typeface="+mj-cs"/>
              </a:rPr>
              <a:t>eller</a:t>
            </a:r>
            <a:r>
              <a:rPr kumimoji="0" lang="en-US" altLang="da-DK" sz="2200" b="1" i="0" u="none" strike="noStrike" kern="1200" cap="none" normalizeH="0" baseline="0" dirty="0">
                <a:ln>
                  <a:noFill/>
                </a:ln>
                <a:solidFill>
                  <a:schemeClr val="tx1"/>
                </a:solidFill>
                <a:effectLst/>
                <a:latin typeface="+mj-lt"/>
                <a:ea typeface="+mj-ea"/>
                <a:cs typeface="+mj-cs"/>
              </a:rPr>
              <a:t> </a:t>
            </a:r>
            <a:r>
              <a:rPr kumimoji="0" lang="en-US" altLang="da-DK" sz="2200" b="1" i="0" u="none" strike="noStrike" kern="1200" cap="none" normalizeH="0" baseline="0" dirty="0" err="1">
                <a:ln>
                  <a:noFill/>
                </a:ln>
                <a:solidFill>
                  <a:schemeClr val="tx1"/>
                </a:solidFill>
                <a:effectLst/>
                <a:latin typeface="+mj-lt"/>
                <a:ea typeface="+mj-ea"/>
                <a:cs typeface="+mj-cs"/>
              </a:rPr>
              <a:t>øget</a:t>
            </a:r>
            <a:r>
              <a:rPr kumimoji="0" lang="en-US" altLang="da-DK" sz="2200" b="1" i="0" u="none" strike="noStrike" kern="1200" cap="none" normalizeH="0" baseline="0" dirty="0">
                <a:ln>
                  <a:noFill/>
                </a:ln>
                <a:solidFill>
                  <a:schemeClr val="tx1"/>
                </a:solidFill>
                <a:effectLst/>
                <a:latin typeface="+mj-lt"/>
                <a:ea typeface="+mj-ea"/>
                <a:cs typeface="+mj-cs"/>
              </a:rPr>
              <a:t> </a:t>
            </a:r>
            <a:r>
              <a:rPr kumimoji="0" lang="en-US" altLang="da-DK" sz="2200" b="1" i="0" u="none" strike="noStrike" kern="1200" cap="none" normalizeH="0" baseline="0" dirty="0" err="1">
                <a:ln>
                  <a:noFill/>
                </a:ln>
                <a:solidFill>
                  <a:schemeClr val="tx1"/>
                </a:solidFill>
                <a:effectLst/>
                <a:latin typeface="+mj-lt"/>
                <a:ea typeface="+mj-ea"/>
                <a:cs typeface="+mj-cs"/>
              </a:rPr>
              <a:t>protektionisme</a:t>
            </a:r>
            <a:r>
              <a:rPr kumimoji="0" lang="en-US" altLang="da-DK" sz="2200" b="1" i="0" u="none" strike="noStrike" kern="1200" cap="none" normalizeH="0" baseline="0" dirty="0">
                <a:ln>
                  <a:noFill/>
                </a:ln>
                <a:solidFill>
                  <a:schemeClr val="tx1"/>
                </a:solidFill>
                <a:effectLst/>
                <a:latin typeface="+mj-lt"/>
                <a:ea typeface="+mj-ea"/>
                <a:cs typeface="+mj-cs"/>
              </a:rPr>
              <a:t>?</a:t>
            </a:r>
            <a:br>
              <a:rPr kumimoji="0" lang="en-US" altLang="da-DK" sz="2200" b="0" i="0" u="none" strike="noStrike" kern="1200" cap="none" normalizeH="0" baseline="0" dirty="0">
                <a:ln>
                  <a:noFill/>
                </a:ln>
                <a:solidFill>
                  <a:schemeClr val="tx1"/>
                </a:solidFill>
                <a:effectLst/>
                <a:latin typeface="+mj-lt"/>
                <a:ea typeface="+mj-ea"/>
                <a:cs typeface="+mj-cs"/>
              </a:rPr>
            </a:br>
            <a:endParaRPr lang="en-US" sz="2200" kern="1200" dirty="0">
              <a:solidFill>
                <a:schemeClr val="tx1"/>
              </a:solidFill>
              <a:latin typeface="+mj-lt"/>
              <a:ea typeface="+mj-ea"/>
              <a:cs typeface="+mj-cs"/>
            </a:endParaRPr>
          </a:p>
        </p:txBody>
      </p:sp>
      <p:pic>
        <p:nvPicPr>
          <p:cNvPr id="6" name="Billede 1" descr="Et billede, der indeholder tekst, skærmbillede, Font/skrifttype, nummer/tal&#10;&#10;Indhold genereret af kunstig intelligens kan være forkert.">
            <a:extLst>
              <a:ext uri="{FF2B5EF4-FFF2-40B4-BE49-F238E27FC236}">
                <a16:creationId xmlns:a16="http://schemas.microsoft.com/office/drawing/2014/main" id="{D53563E0-202A-0990-2E48-834B6F7001F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0936" y="1491066"/>
            <a:ext cx="5458968" cy="3875867"/>
          </a:xfrm>
          <a:prstGeom prst="rect">
            <a:avLst/>
          </a:prstGeom>
          <a:noFill/>
          <a:extLst>
            <a:ext uri="{909E8E84-426E-40DD-AFC4-6F175D3DCCD1}">
              <a14:hiddenFill xmlns:a14="http://schemas.microsoft.com/office/drawing/2010/main">
                <a:solidFill>
                  <a:srgbClr val="FFFFFF"/>
                </a:solidFill>
              </a14:hiddenFill>
            </a:ext>
          </a:extLst>
        </p:spPr>
      </p:pic>
      <p:sp>
        <p:nvSpPr>
          <p:cNvPr id="24"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felt 6">
            <a:extLst>
              <a:ext uri="{FF2B5EF4-FFF2-40B4-BE49-F238E27FC236}">
                <a16:creationId xmlns:a16="http://schemas.microsoft.com/office/drawing/2014/main" id="{E11D18EC-421A-5CC3-D713-1180014D474A}"/>
              </a:ext>
            </a:extLst>
          </p:cNvPr>
          <p:cNvSpPr txBox="1"/>
          <p:nvPr/>
        </p:nvSpPr>
        <p:spPr>
          <a:xfrm>
            <a:off x="6720840" y="2518898"/>
            <a:ext cx="4818888" cy="3550789"/>
          </a:xfrm>
          <a:prstGeom prst="rect">
            <a:avLst/>
          </a:prstGeom>
        </p:spPr>
        <p:txBody>
          <a:bodyPr vert="horz" lIns="91440" tIns="45720" rIns="91440" bIns="45720" rtlCol="0" anchor="t">
            <a:normAutofit/>
          </a:bodyPr>
          <a:lstStyle/>
          <a:p>
            <a:pPr marR="0" lvl="0" fontAlgn="base">
              <a:lnSpc>
                <a:spcPct val="90000"/>
              </a:lnSpc>
              <a:spcBef>
                <a:spcPct val="0"/>
              </a:spcBef>
              <a:spcAft>
                <a:spcPts val="600"/>
              </a:spcAft>
              <a:buClrTx/>
              <a:buSzTx/>
              <a:tabLst/>
            </a:pPr>
            <a:r>
              <a:rPr kumimoji="0" lang="en-US" altLang="da-DK" b="0" i="0" u="none" strike="noStrike" cap="none" normalizeH="0" baseline="0" dirty="0">
                <a:ln>
                  <a:noFill/>
                </a:ln>
                <a:effectLst/>
              </a:rPr>
              <a:t>1) </a:t>
            </a:r>
            <a:r>
              <a:rPr kumimoji="0" lang="en-US" altLang="da-DK" b="0" i="0" u="none" strike="noStrike" cap="none" normalizeH="0" baseline="0" dirty="0" err="1">
                <a:ln>
                  <a:noFill/>
                </a:ln>
                <a:effectLst/>
              </a:rPr>
              <a:t>Læs</a:t>
            </a:r>
            <a:r>
              <a:rPr kumimoji="0" lang="en-US" altLang="da-DK" b="0" i="0" u="none" strike="noStrike" cap="none" normalizeH="0" baseline="0" dirty="0">
                <a:ln>
                  <a:noFill/>
                </a:ln>
                <a:effectLst/>
              </a:rPr>
              <a:t> </a:t>
            </a:r>
            <a:r>
              <a:rPr kumimoji="0" lang="en-US" altLang="da-DK" b="0" i="0" u="none" strike="noStrike" cap="none" normalizeH="0" baseline="0" dirty="0" err="1">
                <a:ln>
                  <a:noFill/>
                </a:ln>
                <a:effectLst/>
              </a:rPr>
              <a:t>artiklen</a:t>
            </a:r>
            <a:r>
              <a:rPr kumimoji="0" lang="en-US" altLang="da-DK" b="0" i="0" u="none" strike="noStrike" cap="none" normalizeH="0" baseline="0" dirty="0">
                <a:ln>
                  <a:noFill/>
                </a:ln>
                <a:effectLst/>
              </a:rPr>
              <a:t>: </a:t>
            </a:r>
            <a:r>
              <a:rPr kumimoji="0" lang="en-US" altLang="da-DK" b="0" i="0" u="none" strike="noStrike" cap="none" normalizeH="0" baseline="0" dirty="0">
                <a:ln>
                  <a:noFill/>
                </a:ln>
                <a:effectLst/>
                <a:hlinkClick r:id="rId4"/>
              </a:rPr>
              <a:t>https://www.danskindustri.dk/di-business/arkiv/nyheder/2022/9/protektionismen-i-verdens-storste-okonomier-er-tidoblet-pa-ti-ar/</a:t>
            </a:r>
            <a:endParaRPr kumimoji="0" lang="en-US" altLang="da-DK" b="0" i="0" u="none" strike="noStrike" cap="none" normalizeH="0" baseline="0" dirty="0">
              <a:ln>
                <a:noFill/>
              </a:ln>
              <a:effectLst/>
            </a:endParaRPr>
          </a:p>
          <a:p>
            <a:pPr marR="0" lvl="0" fontAlgn="base">
              <a:lnSpc>
                <a:spcPct val="90000"/>
              </a:lnSpc>
              <a:spcBef>
                <a:spcPct val="0"/>
              </a:spcBef>
              <a:spcAft>
                <a:spcPts val="600"/>
              </a:spcAft>
              <a:buClrTx/>
              <a:buSzTx/>
              <a:tabLst/>
            </a:pPr>
            <a:r>
              <a:rPr kumimoji="0" lang="en-US" altLang="da-DK" b="0" i="0" u="none" strike="noStrike" cap="none" normalizeH="0" baseline="0" dirty="0">
                <a:ln>
                  <a:noFill/>
                </a:ln>
                <a:effectLst/>
              </a:rPr>
              <a:t>2) Svar </a:t>
            </a:r>
            <a:r>
              <a:rPr kumimoji="0" lang="en-US" altLang="da-DK" b="0" i="0" u="none" strike="noStrike" cap="none" normalizeH="0" baseline="0" dirty="0" err="1">
                <a:ln>
                  <a:noFill/>
                </a:ln>
                <a:effectLst/>
              </a:rPr>
              <a:t>på</a:t>
            </a:r>
            <a:r>
              <a:rPr kumimoji="0" lang="en-US" altLang="da-DK" b="0" i="0" u="none" strike="noStrike" cap="none" normalizeH="0" baseline="0" dirty="0">
                <a:ln>
                  <a:noFill/>
                </a:ln>
                <a:effectLst/>
              </a:rPr>
              <a:t> </a:t>
            </a:r>
            <a:r>
              <a:rPr kumimoji="0" lang="en-US" altLang="da-DK" b="0" i="0" u="none" strike="noStrike" cap="none" normalizeH="0" baseline="0" dirty="0" err="1">
                <a:ln>
                  <a:noFill/>
                </a:ln>
                <a:effectLst/>
              </a:rPr>
              <a:t>spørgsmålene</a:t>
            </a:r>
            <a:r>
              <a:rPr kumimoji="0" lang="en-US" altLang="da-DK" b="0" i="0" u="none" strike="noStrike" cap="none" normalizeH="0" baseline="0" dirty="0">
                <a:ln>
                  <a:noFill/>
                </a:ln>
                <a:effectLst/>
              </a:rPr>
              <a:t>:</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da-DK" b="0" i="0" u="none" strike="noStrike" cap="none" normalizeH="0" baseline="0" dirty="0" err="1">
                <a:ln>
                  <a:noFill/>
                </a:ln>
                <a:effectLst/>
              </a:rPr>
              <a:t>Hvad</a:t>
            </a:r>
            <a:r>
              <a:rPr kumimoji="0" lang="en-US" altLang="da-DK" b="0" i="0" u="none" strike="noStrike" cap="none" normalizeH="0" baseline="0" dirty="0">
                <a:ln>
                  <a:noFill/>
                </a:ln>
                <a:effectLst/>
              </a:rPr>
              <a:t> er der </a:t>
            </a:r>
            <a:r>
              <a:rPr kumimoji="0" lang="en-US" altLang="da-DK" b="0" i="0" u="none" strike="noStrike" cap="none" normalizeH="0" baseline="0" dirty="0" err="1">
                <a:ln>
                  <a:noFill/>
                </a:ln>
                <a:effectLst/>
              </a:rPr>
              <a:t>sket</a:t>
            </a:r>
            <a:r>
              <a:rPr kumimoji="0" lang="en-US" altLang="da-DK" b="0" i="0" u="none" strike="noStrike" cap="none" normalizeH="0" baseline="0" dirty="0">
                <a:ln>
                  <a:noFill/>
                </a:ln>
                <a:effectLst/>
              </a:rPr>
              <a:t> med </a:t>
            </a:r>
            <a:r>
              <a:rPr kumimoji="0" lang="en-US" altLang="da-DK" b="0" i="0" u="none" strike="noStrike" cap="none" normalizeH="0" baseline="0" dirty="0" err="1">
                <a:ln>
                  <a:noFill/>
                </a:ln>
                <a:effectLst/>
              </a:rPr>
              <a:t>verdenshandlen</a:t>
            </a:r>
            <a:r>
              <a:rPr kumimoji="0" lang="en-US" altLang="da-DK" b="0" i="0" u="none" strike="noStrike" cap="none" normalizeH="0" baseline="0" dirty="0">
                <a:ln>
                  <a:noFill/>
                </a:ln>
                <a:effectLst/>
              </a:rPr>
              <a:t> </a:t>
            </a:r>
            <a:r>
              <a:rPr kumimoji="0" lang="en-US" altLang="da-DK" b="0" i="0" u="none" strike="noStrike" cap="none" normalizeH="0" baseline="0" dirty="0" err="1">
                <a:ln>
                  <a:noFill/>
                </a:ln>
                <a:effectLst/>
              </a:rPr>
              <a:t>ifølge</a:t>
            </a:r>
            <a:r>
              <a:rPr kumimoji="0" lang="en-US" altLang="da-DK" b="0" i="0" u="none" strike="noStrike" cap="none" normalizeH="0" baseline="0" dirty="0">
                <a:ln>
                  <a:noFill/>
                </a:ln>
                <a:effectLst/>
              </a:rPr>
              <a:t> </a:t>
            </a:r>
            <a:r>
              <a:rPr kumimoji="0" lang="en-US" altLang="da-DK" b="0" i="0" u="none" strike="noStrike" cap="none" normalizeH="0" baseline="0" dirty="0" err="1">
                <a:ln>
                  <a:noFill/>
                </a:ln>
                <a:effectLst/>
              </a:rPr>
              <a:t>artiklen</a:t>
            </a:r>
            <a:r>
              <a:rPr kumimoji="0" lang="en-US" altLang="da-DK" b="0" i="0" u="none" strike="noStrike" cap="none" normalizeH="0" baseline="0" dirty="0">
                <a:ln>
                  <a:noFill/>
                </a:ln>
                <a:effectLst/>
              </a:rPr>
              <a:t>? </a:t>
            </a:r>
            <a:r>
              <a:rPr kumimoji="0" lang="en-US" altLang="da-DK" b="0" i="0" u="none" strike="noStrike" cap="none" normalizeH="0" baseline="0" dirty="0" err="1">
                <a:ln>
                  <a:noFill/>
                </a:ln>
                <a:effectLst/>
              </a:rPr>
              <a:t>Hvad</a:t>
            </a:r>
            <a:r>
              <a:rPr kumimoji="0" lang="en-US" altLang="da-DK" b="0" i="0" u="none" strike="noStrike" cap="none" normalizeH="0" baseline="0" dirty="0">
                <a:ln>
                  <a:noFill/>
                </a:ln>
                <a:effectLst/>
              </a:rPr>
              <a:t> er </a:t>
            </a:r>
            <a:r>
              <a:rPr kumimoji="0" lang="en-US" altLang="da-DK" b="0" i="0" u="none" strike="noStrike" cap="none" normalizeH="0" baseline="0" dirty="0" err="1">
                <a:ln>
                  <a:noFill/>
                </a:ln>
                <a:effectLst/>
              </a:rPr>
              <a:t>årsagerne</a:t>
            </a:r>
            <a:r>
              <a:rPr kumimoji="0" lang="en-US" altLang="da-DK" b="0" i="0" u="none" strike="noStrike" cap="none" normalizeH="0" baseline="0" dirty="0">
                <a:ln>
                  <a:noFill/>
                </a:ln>
                <a:effectLst/>
              </a:rPr>
              <a:t>?</a:t>
            </a:r>
          </a:p>
          <a:p>
            <a:pPr marR="0" lvl="0" fontAlgn="base">
              <a:lnSpc>
                <a:spcPct val="90000"/>
              </a:lnSpc>
              <a:spcBef>
                <a:spcPct val="0"/>
              </a:spcBef>
              <a:spcAft>
                <a:spcPts val="600"/>
              </a:spcAft>
              <a:buClrTx/>
              <a:buSzTx/>
              <a:tabLst/>
            </a:pPr>
            <a:endParaRPr lang="en-US" altLang="da-DK" dirty="0"/>
          </a:p>
          <a:p>
            <a:pPr marR="0" lvl="0" fontAlgn="base">
              <a:lnSpc>
                <a:spcPct val="90000"/>
              </a:lnSpc>
              <a:spcBef>
                <a:spcPct val="0"/>
              </a:spcBef>
              <a:spcAft>
                <a:spcPts val="600"/>
              </a:spcAft>
              <a:buClrTx/>
              <a:buSzTx/>
              <a:tabLst/>
            </a:pPr>
            <a:r>
              <a:rPr kumimoji="0" lang="en-US" altLang="da-DK" b="0" i="0" u="none" strike="noStrike" cap="none" normalizeH="0" baseline="0" dirty="0">
                <a:ln>
                  <a:noFill/>
                </a:ln>
                <a:effectLst/>
              </a:rPr>
              <a:t>3) </a:t>
            </a:r>
            <a:r>
              <a:rPr kumimoji="0" lang="en-US" altLang="da-DK" b="0" i="0" u="none" strike="noStrike" cap="none" normalizeH="0" baseline="0" dirty="0" err="1">
                <a:ln>
                  <a:noFill/>
                </a:ln>
                <a:effectLst/>
              </a:rPr>
              <a:t>Aflæs</a:t>
            </a:r>
            <a:r>
              <a:rPr kumimoji="0" lang="en-US" altLang="da-DK" b="0" i="0" u="none" strike="noStrike" cap="none" normalizeH="0" baseline="0" dirty="0">
                <a:ln>
                  <a:noFill/>
                </a:ln>
                <a:effectLst/>
              </a:rPr>
              <a:t> </a:t>
            </a:r>
            <a:r>
              <a:rPr kumimoji="0" lang="en-US" altLang="da-DK" b="0" i="0" u="none" strike="noStrike" cap="none" normalizeH="0" baseline="0" dirty="0" err="1">
                <a:ln>
                  <a:noFill/>
                </a:ln>
                <a:effectLst/>
              </a:rPr>
              <a:t>figuren</a:t>
            </a:r>
            <a:r>
              <a:rPr kumimoji="0" lang="en-US" altLang="da-DK" b="0" i="0" u="none" strike="noStrike" cap="none" normalizeH="0" baseline="0" dirty="0">
                <a:ln>
                  <a:noFill/>
                </a:ln>
                <a:effectLst/>
              </a:rPr>
              <a:t>: be- </a:t>
            </a:r>
            <a:r>
              <a:rPr kumimoji="0" lang="en-US" altLang="da-DK" b="0" i="0" u="none" strike="noStrike" cap="none" normalizeH="0" baseline="0" dirty="0" err="1">
                <a:ln>
                  <a:noFill/>
                </a:ln>
                <a:effectLst/>
              </a:rPr>
              <a:t>eller</a:t>
            </a:r>
            <a:r>
              <a:rPr kumimoji="0" lang="en-US" altLang="da-DK" b="0" i="0" u="none" strike="noStrike" cap="none" normalizeH="0" baseline="0" dirty="0">
                <a:ln>
                  <a:noFill/>
                </a:ln>
                <a:effectLst/>
              </a:rPr>
              <a:t> </a:t>
            </a:r>
            <a:r>
              <a:rPr kumimoji="0" lang="en-US" altLang="da-DK" b="0" i="0" u="none" strike="noStrike" cap="none" normalizeH="0" baseline="0" dirty="0" err="1">
                <a:ln>
                  <a:noFill/>
                </a:ln>
                <a:effectLst/>
              </a:rPr>
              <a:t>afkræfter</a:t>
            </a:r>
            <a:r>
              <a:rPr kumimoji="0" lang="en-US" altLang="da-DK" b="0" i="0" u="none" strike="noStrike" cap="none" normalizeH="0" baseline="0" dirty="0">
                <a:ln>
                  <a:noFill/>
                </a:ln>
                <a:effectLst/>
              </a:rPr>
              <a:t> den </a:t>
            </a:r>
            <a:r>
              <a:rPr kumimoji="0" lang="en-US" altLang="da-DK" b="0" i="0" u="none" strike="noStrike" cap="none" normalizeH="0" baseline="0" dirty="0" err="1">
                <a:ln>
                  <a:noFill/>
                </a:ln>
                <a:effectLst/>
              </a:rPr>
              <a:t>artiklens</a:t>
            </a:r>
            <a:r>
              <a:rPr kumimoji="0" lang="en-US" altLang="da-DK" b="0" i="0" u="none" strike="noStrike" cap="none" normalizeH="0" baseline="0" dirty="0">
                <a:ln>
                  <a:noFill/>
                </a:ln>
                <a:effectLst/>
              </a:rPr>
              <a:t> </a:t>
            </a:r>
            <a:r>
              <a:rPr kumimoji="0" lang="en-US" altLang="da-DK" b="0" i="0" u="none" strike="noStrike" cap="none" normalizeH="0" baseline="0" dirty="0" err="1">
                <a:ln>
                  <a:noFill/>
                </a:ln>
                <a:effectLst/>
              </a:rPr>
              <a:t>påstand</a:t>
            </a:r>
            <a:r>
              <a:rPr kumimoji="0" lang="en-US" altLang="da-DK" b="0" i="0" u="none" strike="noStrike" cap="none" normalizeH="0" baseline="0" dirty="0">
                <a:ln>
                  <a:noFill/>
                </a:ln>
                <a:effectLst/>
              </a:rPr>
              <a:t> om </a:t>
            </a:r>
            <a:r>
              <a:rPr kumimoji="0" lang="en-US" altLang="da-DK" b="0" i="0" u="none" strike="noStrike" cap="none" normalizeH="0" baseline="0" dirty="0" err="1">
                <a:ln>
                  <a:noFill/>
                </a:ln>
                <a:effectLst/>
              </a:rPr>
              <a:t>verdenshandlen</a:t>
            </a:r>
            <a:r>
              <a:rPr kumimoji="0" lang="en-US" altLang="da-DK" b="0" i="0" u="none" strike="noStrike" cap="none" normalizeH="0" baseline="0" dirty="0">
                <a:ln>
                  <a:noFill/>
                </a:ln>
                <a:effectLst/>
              </a:rPr>
              <a:t>?</a:t>
            </a:r>
          </a:p>
        </p:txBody>
      </p:sp>
      <p:sp>
        <p:nvSpPr>
          <p:cNvPr id="8" name="Tekstfelt 7">
            <a:extLst>
              <a:ext uri="{FF2B5EF4-FFF2-40B4-BE49-F238E27FC236}">
                <a16:creationId xmlns:a16="http://schemas.microsoft.com/office/drawing/2014/main" id="{1741F096-6CD6-95B5-2430-2E6CE23CA036}"/>
              </a:ext>
            </a:extLst>
          </p:cNvPr>
          <p:cNvSpPr txBox="1"/>
          <p:nvPr/>
        </p:nvSpPr>
        <p:spPr>
          <a:xfrm>
            <a:off x="652272" y="5897023"/>
            <a:ext cx="10332720" cy="430887"/>
          </a:xfrm>
          <a:prstGeom prst="rect">
            <a:avLst/>
          </a:prstGeom>
          <a:noFill/>
        </p:spPr>
        <p:txBody>
          <a:bodyPr wrap="square" rtlCol="0">
            <a:spAutoFit/>
          </a:bodyPr>
          <a:lstStyle/>
          <a:p>
            <a:r>
              <a:rPr kumimoji="0" lang="en-US" altLang="da-DK" sz="1100" b="0" i="0" u="none" strike="noStrike" cap="none" normalizeH="0" baseline="0" dirty="0">
                <a:ln>
                  <a:noFill/>
                </a:ln>
                <a:effectLst/>
              </a:rPr>
              <a:t>Kilde: https://</a:t>
            </a:r>
            <a:r>
              <a:rPr kumimoji="0" lang="en-US" altLang="da-DK" sz="1100" b="0" i="0" u="none" strike="noStrike" cap="none" normalizeH="0" baseline="0" dirty="0" err="1">
                <a:ln>
                  <a:noFill/>
                </a:ln>
                <a:effectLst/>
              </a:rPr>
              <a:t>www.nationalbanken.dk</a:t>
            </a:r>
            <a:r>
              <a:rPr kumimoji="0" lang="en-US" altLang="da-DK" sz="1100" b="0" i="0" u="none" strike="noStrike" cap="none" normalizeH="0" baseline="0" dirty="0">
                <a:ln>
                  <a:noFill/>
                </a:ln>
                <a:effectLst/>
              </a:rPr>
              <a:t>/da/</a:t>
            </a:r>
            <a:r>
              <a:rPr kumimoji="0" lang="en-US" altLang="da-DK" sz="1100" b="0" i="0" u="none" strike="noStrike" cap="none" normalizeH="0" baseline="0" dirty="0" err="1">
                <a:ln>
                  <a:noFill/>
                </a:ln>
                <a:effectLst/>
              </a:rPr>
              <a:t>viden-og-nyheder</a:t>
            </a:r>
            <a:r>
              <a:rPr kumimoji="0" lang="en-US" altLang="da-DK" sz="1100" b="0" i="0" u="none" strike="noStrike" cap="none" normalizeH="0" baseline="0" dirty="0">
                <a:ln>
                  <a:noFill/>
                </a:ln>
                <a:effectLst/>
              </a:rPr>
              <a:t>/</a:t>
            </a:r>
            <a:r>
              <a:rPr kumimoji="0" lang="en-US" altLang="da-DK" sz="1100" b="0" i="0" u="none" strike="noStrike" cap="none" normalizeH="0" baseline="0" dirty="0" err="1">
                <a:ln>
                  <a:noFill/>
                </a:ln>
                <a:effectLst/>
              </a:rPr>
              <a:t>publikationer</a:t>
            </a:r>
            <a:r>
              <a:rPr kumimoji="0" lang="en-US" altLang="da-DK" sz="1100" b="0" i="0" u="none" strike="noStrike" cap="none" normalizeH="0" baseline="0" dirty="0">
                <a:ln>
                  <a:noFill/>
                </a:ln>
                <a:effectLst/>
              </a:rPr>
              <a:t>-</a:t>
            </a:r>
            <a:r>
              <a:rPr kumimoji="0" lang="en-US" altLang="da-DK" sz="1100" b="0" i="0" u="none" strike="noStrike" cap="none" normalizeH="0" baseline="0" dirty="0" err="1">
                <a:ln>
                  <a:noFill/>
                </a:ln>
                <a:effectLst/>
              </a:rPr>
              <a:t>og</a:t>
            </a:r>
            <a:r>
              <a:rPr kumimoji="0" lang="en-US" altLang="da-DK" sz="1100" b="0" i="0" u="none" strike="noStrike" cap="none" normalizeH="0" baseline="0" dirty="0">
                <a:ln>
                  <a:noFill/>
                </a:ln>
                <a:effectLst/>
              </a:rPr>
              <a:t>-taler/</a:t>
            </a:r>
            <a:r>
              <a:rPr kumimoji="0" lang="en-US" altLang="da-DK" sz="1100" b="0" i="0" u="none" strike="noStrike" cap="none" normalizeH="0" baseline="0" dirty="0" err="1">
                <a:ln>
                  <a:noFill/>
                </a:ln>
                <a:effectLst/>
              </a:rPr>
              <a:t>analyse</a:t>
            </a:r>
            <a:r>
              <a:rPr kumimoji="0" lang="en-US" altLang="da-DK" sz="1100" b="0" i="0" u="none" strike="noStrike" cap="none" normalizeH="0" baseline="0" dirty="0">
                <a:ln>
                  <a:noFill/>
                </a:ln>
                <a:effectLst/>
              </a:rPr>
              <a:t>/2024/</a:t>
            </a:r>
            <a:r>
              <a:rPr kumimoji="0" lang="en-US" altLang="da-DK" sz="1100" b="0" i="0" u="none" strike="noStrike" cap="none" normalizeH="0" baseline="0" dirty="0" err="1">
                <a:ln>
                  <a:noFill/>
                </a:ln>
                <a:effectLst/>
              </a:rPr>
              <a:t>fragmentering</a:t>
            </a:r>
            <a:r>
              <a:rPr kumimoji="0" lang="en-US" altLang="da-DK" sz="1100" b="0" i="0" u="none" strike="noStrike" cap="none" normalizeH="0" baseline="0" dirty="0">
                <a:ln>
                  <a:noFill/>
                </a:ln>
                <a:effectLst/>
              </a:rPr>
              <a:t>-</a:t>
            </a:r>
            <a:r>
              <a:rPr kumimoji="0" lang="en-US" altLang="da-DK" sz="1100" b="0" i="0" u="none" strike="noStrike" cap="none" normalizeH="0" baseline="0" dirty="0" err="1">
                <a:ln>
                  <a:noFill/>
                </a:ln>
                <a:effectLst/>
              </a:rPr>
              <a:t>af</a:t>
            </a:r>
            <a:r>
              <a:rPr kumimoji="0" lang="en-US" altLang="da-DK" sz="1100" b="0" i="0" u="none" strike="noStrike" cap="none" normalizeH="0" baseline="0" dirty="0">
                <a:ln>
                  <a:noFill/>
                </a:ln>
                <a:effectLst/>
              </a:rPr>
              <a:t>-global-</a:t>
            </a:r>
            <a:r>
              <a:rPr kumimoji="0" lang="en-US" altLang="da-DK" sz="1100" b="0" i="0" u="none" strike="noStrike" cap="none" normalizeH="0" baseline="0" dirty="0" err="1">
                <a:ln>
                  <a:noFill/>
                </a:ln>
                <a:effectLst/>
              </a:rPr>
              <a:t>handel</a:t>
            </a:r>
            <a:r>
              <a:rPr kumimoji="0" lang="en-US" altLang="da-DK" sz="1100" b="0" i="0" u="none" strike="noStrike" cap="none" normalizeH="0" baseline="0" dirty="0">
                <a:ln>
                  <a:noFill/>
                </a:ln>
                <a:effectLst/>
              </a:rPr>
              <a:t>-</a:t>
            </a:r>
            <a:r>
              <a:rPr kumimoji="0" lang="en-US" altLang="da-DK" sz="1100" b="0" i="0" u="none" strike="noStrike" cap="none" normalizeH="0" baseline="0" dirty="0" err="1">
                <a:ln>
                  <a:noFill/>
                </a:ln>
                <a:effectLst/>
              </a:rPr>
              <a:t>kan-udfordre-dansk-oekonomi</a:t>
            </a:r>
            <a:endParaRPr kumimoji="0" lang="en-US" altLang="da-DK" sz="1100" b="0" i="0" u="none" strike="noStrike" cap="none" normalizeH="0" baseline="0" dirty="0">
              <a:ln>
                <a:noFill/>
              </a:ln>
              <a:effectLst/>
            </a:endParaRPr>
          </a:p>
          <a:p>
            <a:endParaRPr lang="da-DK" sz="1100" dirty="0"/>
          </a:p>
        </p:txBody>
      </p:sp>
    </p:spTree>
    <p:extLst>
      <p:ext uri="{BB962C8B-B14F-4D97-AF65-F5344CB8AC3E}">
        <p14:creationId xmlns:p14="http://schemas.microsoft.com/office/powerpoint/2010/main" val="5094114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71BF0F-BB35-AD45-2D2B-6755AD6EE4C1}"/>
              </a:ext>
            </a:extLst>
          </p:cNvPr>
          <p:cNvSpPr>
            <a:spLocks noGrp="1"/>
          </p:cNvSpPr>
          <p:nvPr>
            <p:ph type="title"/>
          </p:nvPr>
        </p:nvSpPr>
        <p:spPr/>
        <p:txBody>
          <a:bodyPr/>
          <a:lstStyle/>
          <a:p>
            <a:r>
              <a:rPr lang="da-DK" dirty="0"/>
              <a:t>Hvad kan vi så konkludere?</a:t>
            </a:r>
          </a:p>
        </p:txBody>
      </p:sp>
      <p:sp>
        <p:nvSpPr>
          <p:cNvPr id="3" name="Pladsholder til indhold 2">
            <a:extLst>
              <a:ext uri="{FF2B5EF4-FFF2-40B4-BE49-F238E27FC236}">
                <a16:creationId xmlns:a16="http://schemas.microsoft.com/office/drawing/2014/main" id="{3ECDC432-BBF0-3538-012A-501ACD333A27}"/>
              </a:ext>
            </a:extLst>
          </p:cNvPr>
          <p:cNvSpPr>
            <a:spLocks noGrp="1"/>
          </p:cNvSpPr>
          <p:nvPr>
            <p:ph idx="1"/>
          </p:nvPr>
        </p:nvSpPr>
        <p:spPr/>
        <p:txBody>
          <a:bodyPr/>
          <a:lstStyle/>
          <a:p>
            <a:pPr marL="0" indent="0">
              <a:buNone/>
            </a:pPr>
            <a:r>
              <a:rPr lang="da-DK" b="1" i="1" u="none" strike="noStrike" dirty="0">
                <a:solidFill>
                  <a:srgbClr val="000000"/>
                </a:solidFill>
                <a:effectLst/>
                <a:latin typeface="Arial" panose="020B0604020202020204" pitchFamily="34" charset="0"/>
              </a:rPr>
              <a:t>Problemstilling: </a:t>
            </a:r>
            <a:r>
              <a:rPr lang="da-DK" b="0" i="1" u="none" strike="noStrike" dirty="0">
                <a:solidFill>
                  <a:srgbClr val="000000"/>
                </a:solidFill>
                <a:effectLst/>
                <a:latin typeface="Arial" panose="020B0604020202020204" pitchFamily="34" charset="0"/>
              </a:rPr>
              <a:t>Hvad kan der ske i dansk økonomi, hvis Trump indfører told på danske varer?</a:t>
            </a:r>
          </a:p>
          <a:p>
            <a:pPr marL="514350" indent="-514350">
              <a:buFont typeface="+mj-lt"/>
              <a:buAutoNum type="arabicPeriod"/>
            </a:pPr>
            <a:endParaRPr lang="da-DK" b="0" u="none" strike="noStrike" dirty="0">
              <a:solidFill>
                <a:srgbClr val="000000"/>
              </a:solidFill>
              <a:effectLst/>
              <a:latin typeface="Arial" panose="020B0604020202020204" pitchFamily="34" charset="0"/>
            </a:endParaRPr>
          </a:p>
          <a:p>
            <a:pPr marL="514350" indent="-514350">
              <a:buFont typeface="+mj-lt"/>
              <a:buAutoNum type="arabicPeriod"/>
            </a:pPr>
            <a:r>
              <a:rPr lang="da-DK" b="0" u="none" strike="noStrike" dirty="0">
                <a:solidFill>
                  <a:srgbClr val="000000"/>
                </a:solidFill>
                <a:effectLst/>
                <a:latin typeface="Arial" panose="020B0604020202020204" pitchFamily="34" charset="0"/>
              </a:rPr>
              <a:t>Hvad sker der med dansk eksport?</a:t>
            </a:r>
          </a:p>
          <a:p>
            <a:pPr marL="514350" indent="-514350">
              <a:buFont typeface="+mj-lt"/>
              <a:buAutoNum type="arabicPeriod"/>
            </a:pPr>
            <a:r>
              <a:rPr lang="da-DK" b="0" u="none" strike="noStrike" dirty="0">
                <a:solidFill>
                  <a:srgbClr val="000000"/>
                </a:solidFill>
                <a:effectLst/>
                <a:latin typeface="Arial" panose="020B0604020202020204" pitchFamily="34" charset="0"/>
              </a:rPr>
              <a:t>Tænk </a:t>
            </a:r>
            <a:r>
              <a:rPr lang="da-DK" dirty="0">
                <a:solidFill>
                  <a:srgbClr val="000000"/>
                </a:solidFill>
                <a:latin typeface="Arial" panose="020B0604020202020204" pitchFamily="34" charset="0"/>
              </a:rPr>
              <a:t>internt i dansk økonomi – hvordan påvirker det, det danske økonomiske kredsløb?</a:t>
            </a:r>
          </a:p>
          <a:p>
            <a:pPr marL="514350" indent="-514350">
              <a:buFont typeface="+mj-lt"/>
              <a:buAutoNum type="arabicPeriod"/>
            </a:pPr>
            <a:r>
              <a:rPr lang="da-DK" b="0" u="none" strike="noStrike" dirty="0">
                <a:solidFill>
                  <a:srgbClr val="000000"/>
                </a:solidFill>
                <a:effectLst/>
                <a:latin typeface="Arial" panose="020B0604020202020204" pitchFamily="34" charset="0"/>
              </a:rPr>
              <a:t>Hvad med i verdensøkonomien?</a:t>
            </a:r>
          </a:p>
          <a:p>
            <a:pPr marL="0" indent="0">
              <a:buNone/>
            </a:pPr>
            <a:endParaRPr lang="da-DK" dirty="0"/>
          </a:p>
        </p:txBody>
      </p:sp>
    </p:spTree>
    <p:extLst>
      <p:ext uri="{BB962C8B-B14F-4D97-AF65-F5344CB8AC3E}">
        <p14:creationId xmlns:p14="http://schemas.microsoft.com/office/powerpoint/2010/main" val="10908920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FDBDE-27D8-3050-85BE-7D8BF6986EFF}"/>
              </a:ext>
            </a:extLst>
          </p:cNvPr>
          <p:cNvSpPr>
            <a:spLocks noGrp="1"/>
          </p:cNvSpPr>
          <p:nvPr>
            <p:ph type="title"/>
          </p:nvPr>
        </p:nvSpPr>
        <p:spPr/>
        <p:txBody>
          <a:bodyPr/>
          <a:lstStyle/>
          <a:p>
            <a:r>
              <a:rPr lang="da-DK" dirty="0"/>
              <a:t>Relevante links</a:t>
            </a:r>
          </a:p>
        </p:txBody>
      </p:sp>
      <p:sp>
        <p:nvSpPr>
          <p:cNvPr id="3" name="Pladsholder til indhold 2">
            <a:extLst>
              <a:ext uri="{FF2B5EF4-FFF2-40B4-BE49-F238E27FC236}">
                <a16:creationId xmlns:a16="http://schemas.microsoft.com/office/drawing/2014/main" id="{8108B6BF-2E7F-649B-5195-BCB60119CC5D}"/>
              </a:ext>
            </a:extLst>
          </p:cNvPr>
          <p:cNvSpPr>
            <a:spLocks noGrp="1"/>
          </p:cNvSpPr>
          <p:nvPr>
            <p:ph idx="1"/>
          </p:nvPr>
        </p:nvSpPr>
        <p:spPr/>
        <p:txBody>
          <a:bodyPr/>
          <a:lstStyle/>
          <a:p>
            <a:pPr marL="0" indent="0">
              <a:buNone/>
            </a:pPr>
            <a:r>
              <a:rPr lang="da-DK" dirty="0" err="1"/>
              <a:t>https</a:t>
            </a:r>
            <a:r>
              <a:rPr lang="da-DK" dirty="0"/>
              <a:t>://</a:t>
            </a:r>
            <a:r>
              <a:rPr lang="da-DK" dirty="0" err="1"/>
              <a:t>european-union.europa.eu</a:t>
            </a:r>
            <a:r>
              <a:rPr lang="da-DK" dirty="0"/>
              <a:t>/</a:t>
            </a:r>
            <a:r>
              <a:rPr lang="da-DK" dirty="0" err="1"/>
              <a:t>priorities</a:t>
            </a:r>
            <a:r>
              <a:rPr lang="da-DK" dirty="0"/>
              <a:t>-and-actions/actions-</a:t>
            </a:r>
            <a:r>
              <a:rPr lang="da-DK" dirty="0" err="1"/>
              <a:t>topic</a:t>
            </a:r>
            <a:r>
              <a:rPr lang="da-DK" dirty="0"/>
              <a:t>/</a:t>
            </a:r>
            <a:r>
              <a:rPr lang="da-DK" dirty="0" err="1"/>
              <a:t>trade_da</a:t>
            </a:r>
            <a:endParaRPr lang="da-DK" dirty="0"/>
          </a:p>
        </p:txBody>
      </p:sp>
    </p:spTree>
    <p:extLst>
      <p:ext uri="{BB962C8B-B14F-4D97-AF65-F5344CB8AC3E}">
        <p14:creationId xmlns:p14="http://schemas.microsoft.com/office/powerpoint/2010/main" val="271283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E6189-06E5-2FA3-0D43-6B5E2FC0C783}"/>
              </a:ext>
            </a:extLst>
          </p:cNvPr>
          <p:cNvSpPr>
            <a:spLocks noGrp="1"/>
          </p:cNvSpPr>
          <p:nvPr>
            <p:ph type="title"/>
          </p:nvPr>
        </p:nvSpPr>
        <p:spPr/>
        <p:txBody>
          <a:bodyPr/>
          <a:lstStyle/>
          <a:p>
            <a:r>
              <a:rPr lang="da-DK" dirty="0"/>
              <a:t>Inflation på under 2 %</a:t>
            </a:r>
          </a:p>
        </p:txBody>
      </p:sp>
      <p:pic>
        <p:nvPicPr>
          <p:cNvPr id="5" name="Pladsholder til indhold 4" descr="Et billede, der indeholder tekst, linje/række, skærmbillede, Kurve&#10;&#10;Indhold genereret af kunstig intelligens kan være forkert.">
            <a:extLst>
              <a:ext uri="{FF2B5EF4-FFF2-40B4-BE49-F238E27FC236}">
                <a16:creationId xmlns:a16="http://schemas.microsoft.com/office/drawing/2014/main" id="{6692A2E8-7D5C-3F50-45E1-C78F7C1E951E}"/>
              </a:ext>
            </a:extLst>
          </p:cNvPr>
          <p:cNvPicPr>
            <a:picLocks noGrp="1" noChangeAspect="1"/>
          </p:cNvPicPr>
          <p:nvPr>
            <p:ph idx="1"/>
          </p:nvPr>
        </p:nvPicPr>
        <p:blipFill>
          <a:blip r:embed="rId2"/>
          <a:stretch>
            <a:fillRect/>
          </a:stretch>
        </p:blipFill>
        <p:spPr>
          <a:xfrm>
            <a:off x="838200" y="1690688"/>
            <a:ext cx="6897535" cy="4351338"/>
          </a:xfrm>
        </p:spPr>
      </p:pic>
      <p:sp>
        <p:nvSpPr>
          <p:cNvPr id="3" name="Tekstfelt 2">
            <a:extLst>
              <a:ext uri="{FF2B5EF4-FFF2-40B4-BE49-F238E27FC236}">
                <a16:creationId xmlns:a16="http://schemas.microsoft.com/office/drawing/2014/main" id="{FE4F0C91-2E1E-D122-7979-FC87BA116D43}"/>
              </a:ext>
            </a:extLst>
          </p:cNvPr>
          <p:cNvSpPr txBox="1"/>
          <p:nvPr/>
        </p:nvSpPr>
        <p:spPr>
          <a:xfrm>
            <a:off x="8572501" y="1397000"/>
            <a:ext cx="3187700" cy="1754326"/>
          </a:xfrm>
          <a:prstGeom prst="rect">
            <a:avLst/>
          </a:prstGeom>
          <a:noFill/>
        </p:spPr>
        <p:txBody>
          <a:bodyPr wrap="square" rtlCol="0">
            <a:spAutoFit/>
          </a:bodyPr>
          <a:lstStyle/>
          <a:p>
            <a:r>
              <a:rPr lang="da-DK" dirty="0"/>
              <a:t>Udviklingen i inflation i DK</a:t>
            </a:r>
          </a:p>
          <a:p>
            <a:endParaRPr lang="da-DK" dirty="0"/>
          </a:p>
          <a:p>
            <a:r>
              <a:rPr lang="da-DK" dirty="0"/>
              <a:t>Husk at forbrugerprisindeks er udregnet efter en standard kurve af varer (mad, husleje, varme, vand, el, osv.)</a:t>
            </a:r>
          </a:p>
        </p:txBody>
      </p:sp>
    </p:spTree>
    <p:extLst>
      <p:ext uri="{BB962C8B-B14F-4D97-AF65-F5344CB8AC3E}">
        <p14:creationId xmlns:p14="http://schemas.microsoft.com/office/powerpoint/2010/main" val="386404217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Madison</Template>
  <TotalTime>9684</TotalTime>
  <Words>4730</Words>
  <Application>Microsoft Macintosh PowerPoint</Application>
  <PresentationFormat>Widescreen</PresentationFormat>
  <Paragraphs>495</Paragraphs>
  <Slides>85</Slides>
  <Notes>18</Notes>
  <HiddenSlides>1</HiddenSlides>
  <MMClips>0</MMClips>
  <ScaleCrop>false</ScaleCrop>
  <HeadingPairs>
    <vt:vector size="6" baseType="variant">
      <vt:variant>
        <vt:lpstr>Benyttede skrifttyper</vt:lpstr>
      </vt:variant>
      <vt:variant>
        <vt:i4>11</vt:i4>
      </vt:variant>
      <vt:variant>
        <vt:lpstr>Tema</vt:lpstr>
      </vt:variant>
      <vt:variant>
        <vt:i4>1</vt:i4>
      </vt:variant>
      <vt:variant>
        <vt:lpstr>Slidetitler</vt:lpstr>
      </vt:variant>
      <vt:variant>
        <vt:i4>85</vt:i4>
      </vt:variant>
    </vt:vector>
  </HeadingPairs>
  <TitlesOfParts>
    <vt:vector size="97" baseType="lpstr">
      <vt:lpstr>-webkit-standard</vt:lpstr>
      <vt:lpstr>Aptos</vt:lpstr>
      <vt:lpstr>Aptos Display</vt:lpstr>
      <vt:lpstr>Arial</vt:lpstr>
      <vt:lpstr>Calibri</vt:lpstr>
      <vt:lpstr>DIN Next</vt:lpstr>
      <vt:lpstr>Noto Sans</vt:lpstr>
      <vt:lpstr>Times New Roman</vt:lpstr>
      <vt:lpstr>var(--font-content)</vt:lpstr>
      <vt:lpstr>var(--font-title)</vt:lpstr>
      <vt:lpstr>Wingdings</vt:lpstr>
      <vt:lpstr>Office-tema</vt:lpstr>
      <vt:lpstr>Økonomi-forløb: Dansk økonomi i den store verden</vt:lpstr>
      <vt:lpstr>Intro til forløb</vt:lpstr>
      <vt:lpstr>Modul 1: Overblik over dansk økonomi – hvad er status?</vt:lpstr>
      <vt:lpstr>Case for forløb: Trump, told og dansk økonomi</vt:lpstr>
      <vt:lpstr>DK = Lille åben økonomi</vt:lpstr>
      <vt:lpstr>De 7 økonomiske mål </vt:lpstr>
      <vt:lpstr>Galleri-øvelse</vt:lpstr>
      <vt:lpstr>BNP vækst på 1,5-2 %</vt:lpstr>
      <vt:lpstr>Inflation på under 2 %</vt:lpstr>
      <vt:lpstr>Lav ledighed</vt:lpstr>
      <vt:lpstr>Overskud på betalingsbalancen</vt:lpstr>
      <vt:lpstr>Balance på statsbudgettet (budgetbalancen)</vt:lpstr>
      <vt:lpstr>Modul 2</vt:lpstr>
      <vt:lpstr>10 minutters aktuelt</vt:lpstr>
      <vt:lpstr>BNP</vt:lpstr>
      <vt:lpstr>Lønstigninger kan skabe både omkostningsinflation og efterspørgselsinflation</vt:lpstr>
      <vt:lpstr>Markedet</vt:lpstr>
      <vt:lpstr>Udbud/efterspørgsel</vt:lpstr>
      <vt:lpstr>Efterspørgsel</vt:lpstr>
      <vt:lpstr>Udbud</vt:lpstr>
      <vt:lpstr>PowerPoint-præsentation</vt:lpstr>
      <vt:lpstr>PowerPoint-præsentation</vt:lpstr>
      <vt:lpstr>Modul 3:</vt:lpstr>
      <vt:lpstr>Opsamling på virtuelt modul</vt:lpstr>
      <vt:lpstr>Hvad er told??</vt:lpstr>
      <vt:lpstr>Gennemgang af 3 scenarier </vt:lpstr>
      <vt:lpstr>Modul  4: Metode </vt:lpstr>
      <vt:lpstr>Kvalitativ metode vs. Kvantitativ metode</vt:lpstr>
      <vt:lpstr>Forskellen på kvantitativ metode og kvantitativ empiri</vt:lpstr>
      <vt:lpstr>Hvordan forberedes en kvantitativ undersøgelse</vt:lpstr>
      <vt:lpstr>Opgave (del 1)</vt:lpstr>
      <vt:lpstr>Opgave (del 2): Behandling af vores indsamlede data</vt:lpstr>
      <vt:lpstr>Modul 5</vt:lpstr>
      <vt:lpstr>10 minutter til at færdiggøre arbejdet med spørgeskemaerne</vt:lpstr>
      <vt:lpstr>Partivalg og holdning til told</vt:lpstr>
      <vt:lpstr>Køn og økonomisk tryghed</vt:lpstr>
      <vt:lpstr>Uddannelse og holdning til skattetrykket</vt:lpstr>
      <vt:lpstr>Begreber</vt:lpstr>
      <vt:lpstr>Betalingsbalancen</vt:lpstr>
      <vt:lpstr>Betalingsbalancen</vt:lpstr>
      <vt:lpstr>Begrebsskelnen..</vt:lpstr>
      <vt:lpstr>PowerPoint-præsentation</vt:lpstr>
      <vt:lpstr>Overskud på betalingsbalancen i DK</vt:lpstr>
      <vt:lpstr>Et lille (men vigtigt) AI eksempel..</vt:lpstr>
      <vt:lpstr>Hvad ved vi nu??</vt:lpstr>
      <vt:lpstr>Modul 8: Globalisering</vt:lpstr>
      <vt:lpstr>Modul 9: Globalisering + konkurrenceevne</vt:lpstr>
      <vt:lpstr>Opsamling på dokumentar</vt:lpstr>
      <vt:lpstr>Giddens vs. Bauman - globalisering</vt:lpstr>
      <vt:lpstr>Giddens definition af globalisering</vt:lpstr>
      <vt:lpstr>Baumans forståelse af globalisering</vt:lpstr>
      <vt:lpstr>Opgave: hvad mener Bauman med turisten og vagabonden?</vt:lpstr>
      <vt:lpstr>Konkurrenceevne?</vt:lpstr>
      <vt:lpstr>Operationalisering: hvordan måles konkurrenceevnen?</vt:lpstr>
      <vt:lpstr>Modul 10: Konkurrenceevnen + Det danske arbejdsmarked</vt:lpstr>
      <vt:lpstr>Til tavlen: </vt:lpstr>
      <vt:lpstr>Konkurrenceevne på kort sigt – priskonkurrenceevnen</vt:lpstr>
      <vt:lpstr>Konkurrenceevnen på lang sigt – den strukturelle og institutionelle konkurrenceevne</vt:lpstr>
      <vt:lpstr>Opgave på lectio: hvorfor er det svært at forbedre konkurrenceevnen?</vt:lpstr>
      <vt:lpstr>Flexicurity </vt:lpstr>
      <vt:lpstr>Den danske model</vt:lpstr>
      <vt:lpstr>Opgave om det danske arbejdsmarked</vt:lpstr>
      <vt:lpstr>Modul 11: Det danske arbejdsmarked</vt:lpstr>
      <vt:lpstr>Gennemgang af opgave fra i går</vt:lpstr>
      <vt:lpstr>Løndannelse i DK</vt:lpstr>
      <vt:lpstr>Arbejdsløshed</vt:lpstr>
      <vt:lpstr>Årsager til arbejdsløshed</vt:lpstr>
      <vt:lpstr>Philipskurven: arbejdsløshed og inflation (kort sigt)</vt:lpstr>
      <vt:lpstr>Milton Freedman: naturlig arbejdsløshed</vt:lpstr>
      <vt:lpstr>Modul 12: EU og arbejdsmarkedet</vt:lpstr>
      <vt:lpstr>3 hurtige om EU</vt:lpstr>
      <vt:lpstr>Forskellen på direktiv og forordning fra EU</vt:lpstr>
      <vt:lpstr>EU og arbejdsmarkedet (20 min)</vt:lpstr>
      <vt:lpstr>Modul 13: Hængepartier</vt:lpstr>
      <vt:lpstr>Opgave om prekariatet – ny klasse i samfundet?</vt:lpstr>
      <vt:lpstr>Udfordringer for den danske model</vt:lpstr>
      <vt:lpstr>Modul 14: Handelsteorier</vt:lpstr>
      <vt:lpstr>Udenrigshandel</vt:lpstr>
      <vt:lpstr>PowerPoint-præsentation</vt:lpstr>
      <vt:lpstr>(Neo)liberalistiske handelsteorier (frihandel): hvem sælger hvad til hvem??</vt:lpstr>
      <vt:lpstr>Neomerkantalisme: Protektionisme</vt:lpstr>
      <vt:lpstr>Modul 15: Opsamling + tak for i år</vt:lpstr>
      <vt:lpstr>Hvor er verdenshandlen på vej hen: Øget frihandel eller øget protektionisme? </vt:lpstr>
      <vt:lpstr>Hvad kan vi så konkludere?</vt:lpstr>
      <vt:lpstr>Relevante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Nyvang Kristensen</dc:creator>
  <cp:lastModifiedBy>Sarah Nyvang Kristensen</cp:lastModifiedBy>
  <cp:revision>1</cp:revision>
  <dcterms:created xsi:type="dcterms:W3CDTF">2025-02-22T05:59:48Z</dcterms:created>
  <dcterms:modified xsi:type="dcterms:W3CDTF">2025-05-11T18:32:53Z</dcterms:modified>
</cp:coreProperties>
</file>