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59" r:id="rId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ryoush\Undervisning\2015-2016\Matematik\IQ%20vs%20Matscreening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ryoush\Undervisning\2015-2016\Matematik\IQ%20vs%20Matscreening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ryoush\Undervisning\2015-2016\Matematik\IQ%20vs%20Matscreening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IQ vs Point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'Ark1'!$D$2:$D$21</c:f>
              <c:numCache>
                <c:formatCode>General</c:formatCode>
                <c:ptCount val="20"/>
                <c:pt idx="0">
                  <c:v>106</c:v>
                </c:pt>
                <c:pt idx="1">
                  <c:v>96</c:v>
                </c:pt>
                <c:pt idx="2">
                  <c:v>102</c:v>
                </c:pt>
                <c:pt idx="3">
                  <c:v>102</c:v>
                </c:pt>
                <c:pt idx="4">
                  <c:v>106</c:v>
                </c:pt>
                <c:pt idx="5">
                  <c:v>110</c:v>
                </c:pt>
                <c:pt idx="6">
                  <c:v>104</c:v>
                </c:pt>
                <c:pt idx="7">
                  <c:v>106</c:v>
                </c:pt>
                <c:pt idx="8">
                  <c:v>92</c:v>
                </c:pt>
                <c:pt idx="9">
                  <c:v>116</c:v>
                </c:pt>
                <c:pt idx="10">
                  <c:v>106</c:v>
                </c:pt>
                <c:pt idx="11">
                  <c:v>104</c:v>
                </c:pt>
                <c:pt idx="12">
                  <c:v>96</c:v>
                </c:pt>
                <c:pt idx="13">
                  <c:v>96</c:v>
                </c:pt>
                <c:pt idx="14">
                  <c:v>100</c:v>
                </c:pt>
                <c:pt idx="15">
                  <c:v>106</c:v>
                </c:pt>
                <c:pt idx="16">
                  <c:v>96</c:v>
                </c:pt>
                <c:pt idx="17">
                  <c:v>92</c:v>
                </c:pt>
                <c:pt idx="18">
                  <c:v>92</c:v>
                </c:pt>
                <c:pt idx="19">
                  <c:v>90</c:v>
                </c:pt>
              </c:numCache>
            </c:numRef>
          </c:xVal>
          <c:yVal>
            <c:numRef>
              <c:f>'Ark1'!$E$2:$E$21</c:f>
              <c:numCache>
                <c:formatCode>General</c:formatCode>
                <c:ptCount val="20"/>
                <c:pt idx="0">
                  <c:v>75</c:v>
                </c:pt>
                <c:pt idx="1">
                  <c:v>68</c:v>
                </c:pt>
                <c:pt idx="2">
                  <c:v>33</c:v>
                </c:pt>
                <c:pt idx="3">
                  <c:v>91</c:v>
                </c:pt>
                <c:pt idx="4">
                  <c:v>86</c:v>
                </c:pt>
                <c:pt idx="5">
                  <c:v>100</c:v>
                </c:pt>
                <c:pt idx="6">
                  <c:v>82</c:v>
                </c:pt>
                <c:pt idx="7">
                  <c:v>71</c:v>
                </c:pt>
                <c:pt idx="8">
                  <c:v>67</c:v>
                </c:pt>
                <c:pt idx="9">
                  <c:v>87</c:v>
                </c:pt>
                <c:pt idx="10">
                  <c:v>61</c:v>
                </c:pt>
                <c:pt idx="11">
                  <c:v>79</c:v>
                </c:pt>
                <c:pt idx="12">
                  <c:v>92</c:v>
                </c:pt>
                <c:pt idx="13">
                  <c:v>75</c:v>
                </c:pt>
                <c:pt idx="14">
                  <c:v>68</c:v>
                </c:pt>
                <c:pt idx="15">
                  <c:v>74</c:v>
                </c:pt>
                <c:pt idx="16">
                  <c:v>59</c:v>
                </c:pt>
                <c:pt idx="17">
                  <c:v>46</c:v>
                </c:pt>
                <c:pt idx="18">
                  <c:v>54</c:v>
                </c:pt>
                <c:pt idx="19">
                  <c:v>61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B50-44BF-A848-3EC7D69C93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2941792"/>
        <c:axId val="302942120"/>
      </c:scatterChart>
      <c:valAx>
        <c:axId val="302941792"/>
        <c:scaling>
          <c:orientation val="minMax"/>
          <c:min val="8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IQ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a-DK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02942120"/>
        <c:crosses val="autoZero"/>
        <c:crossBetween val="midCat"/>
      </c:valAx>
      <c:valAx>
        <c:axId val="30294212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Point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a-DK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029417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Fysisk fravær vs Point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'Ark1'!$F$2:$F$21</c:f>
              <c:numCache>
                <c:formatCode>General</c:formatCode>
                <c:ptCount val="20"/>
                <c:pt idx="0">
                  <c:v>13</c:v>
                </c:pt>
                <c:pt idx="1">
                  <c:v>3</c:v>
                </c:pt>
                <c:pt idx="2">
                  <c:v>15</c:v>
                </c:pt>
                <c:pt idx="3">
                  <c:v>0</c:v>
                </c:pt>
                <c:pt idx="4">
                  <c:v>0</c:v>
                </c:pt>
                <c:pt idx="5">
                  <c:v>9</c:v>
                </c:pt>
                <c:pt idx="6">
                  <c:v>3</c:v>
                </c:pt>
                <c:pt idx="7">
                  <c:v>16</c:v>
                </c:pt>
                <c:pt idx="8">
                  <c:v>32</c:v>
                </c:pt>
                <c:pt idx="9">
                  <c:v>8</c:v>
                </c:pt>
                <c:pt idx="10">
                  <c:v>16</c:v>
                </c:pt>
                <c:pt idx="11">
                  <c:v>7</c:v>
                </c:pt>
                <c:pt idx="12">
                  <c:v>1</c:v>
                </c:pt>
                <c:pt idx="13">
                  <c:v>3</c:v>
                </c:pt>
                <c:pt idx="14">
                  <c:v>7</c:v>
                </c:pt>
                <c:pt idx="15">
                  <c:v>16</c:v>
                </c:pt>
                <c:pt idx="16">
                  <c:v>19</c:v>
                </c:pt>
                <c:pt idx="17">
                  <c:v>25</c:v>
                </c:pt>
                <c:pt idx="18">
                  <c:v>30</c:v>
                </c:pt>
                <c:pt idx="19">
                  <c:v>32</c:v>
                </c:pt>
              </c:numCache>
            </c:numRef>
          </c:xVal>
          <c:yVal>
            <c:numRef>
              <c:f>'Ark1'!$E$2:$E$21</c:f>
              <c:numCache>
                <c:formatCode>General</c:formatCode>
                <c:ptCount val="20"/>
                <c:pt idx="0">
                  <c:v>75</c:v>
                </c:pt>
                <c:pt idx="1">
                  <c:v>68</c:v>
                </c:pt>
                <c:pt idx="2">
                  <c:v>33</c:v>
                </c:pt>
                <c:pt idx="3">
                  <c:v>91</c:v>
                </c:pt>
                <c:pt idx="4">
                  <c:v>86</c:v>
                </c:pt>
                <c:pt idx="5">
                  <c:v>100</c:v>
                </c:pt>
                <c:pt idx="6">
                  <c:v>82</c:v>
                </c:pt>
                <c:pt idx="7">
                  <c:v>71</c:v>
                </c:pt>
                <c:pt idx="8">
                  <c:v>67</c:v>
                </c:pt>
                <c:pt idx="9">
                  <c:v>87</c:v>
                </c:pt>
                <c:pt idx="10">
                  <c:v>61</c:v>
                </c:pt>
                <c:pt idx="11">
                  <c:v>79</c:v>
                </c:pt>
                <c:pt idx="12">
                  <c:v>92</c:v>
                </c:pt>
                <c:pt idx="13">
                  <c:v>75</c:v>
                </c:pt>
                <c:pt idx="14">
                  <c:v>68</c:v>
                </c:pt>
                <c:pt idx="15">
                  <c:v>74</c:v>
                </c:pt>
                <c:pt idx="16">
                  <c:v>59</c:v>
                </c:pt>
                <c:pt idx="17">
                  <c:v>46</c:v>
                </c:pt>
                <c:pt idx="18">
                  <c:v>54</c:v>
                </c:pt>
                <c:pt idx="19">
                  <c:v>61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C1A-462E-82B3-CCCC788840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6420936"/>
        <c:axId val="316421592"/>
      </c:scatterChart>
      <c:valAx>
        <c:axId val="3164209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Fysisk fravær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a-DK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16421592"/>
        <c:crosses val="autoZero"/>
        <c:crossBetween val="midCat"/>
      </c:valAx>
      <c:valAx>
        <c:axId val="316421592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a-DK"/>
                  <a:t>Point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a-DK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1642093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Skriftlig fravær vs Point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'Ark1'!$G$2:$G$21</c:f>
              <c:numCache>
                <c:formatCode>General</c:formatCode>
                <c:ptCount val="20"/>
                <c:pt idx="0">
                  <c:v>12</c:v>
                </c:pt>
                <c:pt idx="1">
                  <c:v>5</c:v>
                </c:pt>
                <c:pt idx="2">
                  <c:v>33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  <c:pt idx="7">
                  <c:v>6</c:v>
                </c:pt>
                <c:pt idx="8">
                  <c:v>15</c:v>
                </c:pt>
                <c:pt idx="9">
                  <c:v>4</c:v>
                </c:pt>
                <c:pt idx="10">
                  <c:v>25</c:v>
                </c:pt>
                <c:pt idx="11">
                  <c:v>10</c:v>
                </c:pt>
                <c:pt idx="12">
                  <c:v>0</c:v>
                </c:pt>
                <c:pt idx="13">
                  <c:v>5</c:v>
                </c:pt>
                <c:pt idx="14">
                  <c:v>11</c:v>
                </c:pt>
                <c:pt idx="15">
                  <c:v>6</c:v>
                </c:pt>
                <c:pt idx="16">
                  <c:v>33</c:v>
                </c:pt>
                <c:pt idx="17">
                  <c:v>40</c:v>
                </c:pt>
                <c:pt idx="18">
                  <c:v>35</c:v>
                </c:pt>
                <c:pt idx="19">
                  <c:v>21</c:v>
                </c:pt>
              </c:numCache>
            </c:numRef>
          </c:xVal>
          <c:yVal>
            <c:numRef>
              <c:f>'Ark1'!$E$2:$E$21</c:f>
              <c:numCache>
                <c:formatCode>General</c:formatCode>
                <c:ptCount val="20"/>
                <c:pt idx="0">
                  <c:v>75</c:v>
                </c:pt>
                <c:pt idx="1">
                  <c:v>68</c:v>
                </c:pt>
                <c:pt idx="2">
                  <c:v>33</c:v>
                </c:pt>
                <c:pt idx="3">
                  <c:v>91</c:v>
                </c:pt>
                <c:pt idx="4">
                  <c:v>86</c:v>
                </c:pt>
                <c:pt idx="5">
                  <c:v>100</c:v>
                </c:pt>
                <c:pt idx="6">
                  <c:v>82</c:v>
                </c:pt>
                <c:pt idx="7">
                  <c:v>71</c:v>
                </c:pt>
                <c:pt idx="8">
                  <c:v>67</c:v>
                </c:pt>
                <c:pt idx="9">
                  <c:v>87</c:v>
                </c:pt>
                <c:pt idx="10">
                  <c:v>61</c:v>
                </c:pt>
                <c:pt idx="11">
                  <c:v>79</c:v>
                </c:pt>
                <c:pt idx="12">
                  <c:v>92</c:v>
                </c:pt>
                <c:pt idx="13">
                  <c:v>75</c:v>
                </c:pt>
                <c:pt idx="14">
                  <c:v>68</c:v>
                </c:pt>
                <c:pt idx="15">
                  <c:v>74</c:v>
                </c:pt>
                <c:pt idx="16">
                  <c:v>59</c:v>
                </c:pt>
                <c:pt idx="17">
                  <c:v>46</c:v>
                </c:pt>
                <c:pt idx="18">
                  <c:v>54</c:v>
                </c:pt>
                <c:pt idx="19">
                  <c:v>61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F21-4C0F-BE5A-FAD4FABA9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9736776"/>
        <c:axId val="349731200"/>
      </c:scatterChart>
      <c:valAx>
        <c:axId val="3497367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Skriftligt fravær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a-DK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49731200"/>
        <c:crosses val="autoZero"/>
        <c:crossBetween val="midCat"/>
      </c:valAx>
      <c:valAx>
        <c:axId val="34973120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a-DK"/>
                  <a:t>Point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a-DK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497367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FE9FC-0C05-4AAE-B0C4-F858D0C85C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DB6FE8D-2F5D-4B0D-902A-31182713AD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38EF3DD-5B20-46BD-8549-F9341AC7E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3AA0-9A51-478E-A525-3A010E580E4D}" type="datetimeFigureOut">
              <a:rPr lang="da-DK" smtClean="0"/>
              <a:t>04-03-2025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B530E8B-A4D8-434E-A55F-C8765D7A2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DCAE6C2-FB70-4D07-8F16-F046FAE65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1930-959E-445E-89C5-1E8FAF634C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01938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721460-9F18-471F-A8DA-818E4F17A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7AE29CE-0AAD-495F-835F-233B02251F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CFD712B-3D09-4B8F-A58E-A678B0047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3AA0-9A51-478E-A525-3A010E580E4D}" type="datetimeFigureOut">
              <a:rPr lang="da-DK" smtClean="0"/>
              <a:t>04-03-2025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94BC4C-1756-459A-B348-0F3F92913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054A0C7-F7B3-4E35-8B5C-65D397FDD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1930-959E-445E-89C5-1E8FAF634C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70675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CF05E88F-958E-41A1-96D7-1F5C4ECDB6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9A35DAC-799C-46B1-A7B9-37D4733272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D1122C5-D28C-4A8A-BA31-0085AF48D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3AA0-9A51-478E-A525-3A010E580E4D}" type="datetimeFigureOut">
              <a:rPr lang="da-DK" smtClean="0"/>
              <a:t>04-03-2025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AE6DDDA-7F79-4CE1-8753-7D96C38FA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F871AC6-2B55-46AE-8101-8B65A7DCF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1930-959E-445E-89C5-1E8FAF634C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24701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54607B-EEA6-48C4-AB37-3172968A1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816E1DC-85A3-4A16-8262-D3ACD2D58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4B804C8-D9AA-4908-8424-2C2301021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3AA0-9A51-478E-A525-3A010E580E4D}" type="datetimeFigureOut">
              <a:rPr lang="da-DK" smtClean="0"/>
              <a:t>04-03-2025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8BA2BCC-AD31-4F90-95B1-DA49FF1E5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E66CA78-BD6E-4783-883C-613608FED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1930-959E-445E-89C5-1E8FAF634C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3493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324D4B-28F2-4AD9-BA3E-2D89C15D3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30BE60E-572E-4C3C-ACCF-1F367104C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4A4E643-3C55-4DAE-B57B-9FBDB26D9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3AA0-9A51-478E-A525-3A010E580E4D}" type="datetimeFigureOut">
              <a:rPr lang="da-DK" smtClean="0"/>
              <a:t>04-03-2025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37F06C1-6799-4CC2-BCF9-C817D36A6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54F4A35-92A4-4E6F-8A03-7C3AB372E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1930-959E-445E-89C5-1E8FAF634C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11021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B88730-1D00-4F76-80EE-C385BA33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BE73EE0-5D55-41AA-B469-25CE9422D4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ACBD6D5-EFDA-47DC-BA97-CAA188D67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6F73900-24C0-42E7-9DB9-844D721C3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3AA0-9A51-478E-A525-3A010E580E4D}" type="datetimeFigureOut">
              <a:rPr lang="da-DK" smtClean="0"/>
              <a:t>04-03-2025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817A659-D4A3-4311-909B-9BC9A80E8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9AD992E-E5DE-4185-9A76-13CB4B646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1930-959E-445E-89C5-1E8FAF634C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87190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C2A898-0831-4A9E-90EA-9D2B2A186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EEF5F9F-DC74-4380-8651-60A5010B8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A7202F3-9595-4B21-A137-33CFB0912D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CA9AFFF-2695-4B8B-938E-B19F103C5A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95FD886F-3007-475E-9E45-6AFD773D0C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172EDA65-5BE6-4665-BC54-3BF247D7A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3AA0-9A51-478E-A525-3A010E580E4D}" type="datetimeFigureOut">
              <a:rPr lang="da-DK" smtClean="0"/>
              <a:t>04-03-2025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45225332-8467-4559-A2A5-560ED0F8A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F25367D9-7161-4938-8A11-09F6D10AA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1930-959E-445E-89C5-1E8FAF634C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85358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FA2B1-CD8A-4F7D-A767-8979E5F09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992F8BF3-9F19-47CC-9C3A-3387294E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3AA0-9A51-478E-A525-3A010E580E4D}" type="datetimeFigureOut">
              <a:rPr lang="da-DK" smtClean="0"/>
              <a:t>04-03-2025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BB6EBB3-A24E-41E0-B64E-0553DAAF2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0B594F92-07BE-4A03-A798-994B06C73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1930-959E-445E-89C5-1E8FAF634C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63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CECAA341-55E6-4C2B-8178-CD800E7AC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3AA0-9A51-478E-A525-3A010E580E4D}" type="datetimeFigureOut">
              <a:rPr lang="da-DK" smtClean="0"/>
              <a:t>04-03-2025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1AAD4D2-BADF-4561-9CD3-FEDDE734F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37367B5-F9FD-41F8-9A85-D812BC68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1930-959E-445E-89C5-1E8FAF634C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36408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83B99A-1E68-4CAA-9036-D54BF5233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210D260-50B3-49B2-A190-2700E7578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106BE1A-094D-47E0-8DDD-FA05E525FA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E6CF54B-7B34-4198-86A7-889B79E2D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3AA0-9A51-478E-A525-3A010E580E4D}" type="datetimeFigureOut">
              <a:rPr lang="da-DK" smtClean="0"/>
              <a:t>04-03-2025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BAF6F29-AD4C-48D3-88E2-6D2E245CD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E803BAE-10E5-4596-8E51-777AC6C0B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1930-959E-445E-89C5-1E8FAF634C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09654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ED6E31-3FD0-4F02-AEAE-113B9ECD1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45281895-E0A6-4DE4-AF1F-E52FCDE9A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20A154F-D06E-42D7-A234-4002F62A7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75CD1F3-0B80-4204-8279-F0C8365A0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3AA0-9A51-478E-A525-3A010E580E4D}" type="datetimeFigureOut">
              <a:rPr lang="da-DK" smtClean="0"/>
              <a:t>04-03-2025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FAF72EC-C8C0-4F79-B269-83E765437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4430A83-0893-45C3-A6AD-5435C9F68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41930-959E-445E-89C5-1E8FAF634C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76509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6491F249-54D8-4CE0-8F7B-56567A1FD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D831D17-2779-4826-803D-5A23CA45E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FD8A374-8D6F-4565-842A-4DA2E8BF27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83AA0-9A51-478E-A525-3A010E580E4D}" type="datetimeFigureOut">
              <a:rPr lang="da-DK" smtClean="0"/>
              <a:t>04-03-2025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AC11158-972B-4F2F-A3A6-52E53E5D0E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7D7CC6A-20C7-467D-855A-5704EE5E85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41930-959E-445E-89C5-1E8FAF634C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90277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21822-3EFD-413B-9A4D-B2A670151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Biologi-C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CB1A672-28C6-4153-893D-11020B64A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Kost, sundhed og fysiologi</a:t>
            </a:r>
            <a:br>
              <a:rPr lang="da-DK" dirty="0"/>
            </a:br>
            <a:r>
              <a:rPr lang="da-DK" sz="1600" dirty="0"/>
              <a:t>Dødsårsager, BMI, kroppens energiforbrug, kostens indhold, kaloriebestemmelse, fordøjelse, blodsukker, diabetes, respiration, blodkredsløbet, åndedrættet, blodet, hjertet, blodtryk, kondital, EPO, muskler, muskelfibertyper, steroider, hjernen, centralnervesystemet, nervecellers anatomi, det perifere nervesystem, nervesignalet, rygning, alkohol.  </a:t>
            </a:r>
            <a:br>
              <a:rPr lang="da-DK" sz="1600" dirty="0"/>
            </a:br>
            <a:endParaRPr lang="da-DK" sz="1600" dirty="0"/>
          </a:p>
          <a:p>
            <a:r>
              <a:rPr lang="da-DK" dirty="0"/>
              <a:t>Sex, befrugtning, graviditet og genetik</a:t>
            </a:r>
            <a:br>
              <a:rPr lang="da-DK" dirty="0"/>
            </a:br>
            <a:r>
              <a:rPr lang="da-DK" sz="1600" dirty="0"/>
              <a:t>Sexstrategier, sexsignaler, udseende, lugt, forelskelse, utroskab, sædkrig, kønsorganer, orgasme, testosteron, menstruationscyklus, prævention, sexsygdomme, graviditet, fosterudvikling, befrugtning, mitose, meiose, stamceller, nedarvning, krydsningsskemaer, blodtyper, kromosomer, kloning, mutationer, CRISPR, arvelighed.</a:t>
            </a:r>
            <a:br>
              <a:rPr lang="da-DK" sz="1600" dirty="0"/>
            </a:br>
            <a:endParaRPr lang="da-DK" dirty="0"/>
          </a:p>
          <a:p>
            <a:r>
              <a:rPr lang="da-DK" dirty="0"/>
              <a:t>Økologi, mikrobiologi og cellebiologi</a:t>
            </a:r>
            <a:br>
              <a:rPr lang="da-DK" dirty="0"/>
            </a:br>
            <a:r>
              <a:rPr lang="da-DK" sz="1600" dirty="0"/>
              <a:t>Økosystemer, C-kredsløb, fotosyntese, respiration, vandløb, søer, åer, mikroorganismer, vækstfaktorer, enzymer, proteinsyntese, bioteknologi, evolution</a:t>
            </a:r>
          </a:p>
        </p:txBody>
      </p:sp>
    </p:spTree>
    <p:extLst>
      <p:ext uri="{BB962C8B-B14F-4D97-AF65-F5344CB8AC3E}">
        <p14:creationId xmlns:p14="http://schemas.microsoft.com/office/powerpoint/2010/main" val="1254506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427F2E-9D7A-4CA5-BE07-B65573E96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Prøver i løbet af året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0D4F10C-24C8-4902-9F9E-C36C8D84D7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3 skriftlige prøver </a:t>
            </a:r>
          </a:p>
        </p:txBody>
      </p:sp>
    </p:spTree>
    <p:extLst>
      <p:ext uri="{BB962C8B-B14F-4D97-AF65-F5344CB8AC3E}">
        <p14:creationId xmlns:p14="http://schemas.microsoft.com/office/powerpoint/2010/main" val="3172908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009CD3-4D7B-4E95-BF0B-36C15ED5F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Eksamen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344431A-4E38-40B2-A50D-FB23C2932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24 minutters forberedelse</a:t>
            </a:r>
          </a:p>
          <a:p>
            <a:r>
              <a:rPr lang="da-DK" dirty="0"/>
              <a:t>24 minutters eksamination</a:t>
            </a:r>
          </a:p>
        </p:txBody>
      </p:sp>
    </p:spTree>
    <p:extLst>
      <p:ext uri="{BB962C8B-B14F-4D97-AF65-F5344CB8AC3E}">
        <p14:creationId xmlns:p14="http://schemas.microsoft.com/office/powerpoint/2010/main" val="564837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A5510BCC-8594-4E17-ABE9-FD7DBD74F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815" y="26112"/>
            <a:ext cx="8046720" cy="675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685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3BD6683-F0DB-493F-99B0-91401377C9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941242"/>
              </p:ext>
            </p:extLst>
          </p:nvPr>
        </p:nvGraphicFramePr>
        <p:xfrm>
          <a:off x="217003" y="236406"/>
          <a:ext cx="5269395" cy="3163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31E97FC-5C1B-40E2-A7A1-39842C6CAB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3992477"/>
              </p:ext>
            </p:extLst>
          </p:nvPr>
        </p:nvGraphicFramePr>
        <p:xfrm>
          <a:off x="6705604" y="236406"/>
          <a:ext cx="4766604" cy="3163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5D955BA-7C6A-4C44-B878-218761D163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1130752"/>
              </p:ext>
            </p:extLst>
          </p:nvPr>
        </p:nvGraphicFramePr>
        <p:xfrm>
          <a:off x="3246782" y="3816626"/>
          <a:ext cx="5433751" cy="3041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27273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193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Biologi-C</vt:lpstr>
      <vt:lpstr>Prøver i løbet af året</vt:lpstr>
      <vt:lpstr>Eksamen 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Biologi-C</dc:title>
  <dc:creator>Daryoush</dc:creator>
  <cp:lastModifiedBy>Daryoush</cp:lastModifiedBy>
  <cp:revision>14</cp:revision>
  <dcterms:created xsi:type="dcterms:W3CDTF">2021-11-06T09:47:44Z</dcterms:created>
  <dcterms:modified xsi:type="dcterms:W3CDTF">2025-03-04T22:37:03Z</dcterms:modified>
</cp:coreProperties>
</file>