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E469A-23B0-47E7-B157-78C5AAB4B6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C0B1C40-E291-4249-89E5-4CF9926DA2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E24AB7D-1504-42F7-8661-EC7C0B7DE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0D57A-287F-48D3-B04D-842546E27AF2}" type="datetimeFigureOut">
              <a:rPr lang="da-DK" smtClean="0"/>
              <a:t>03-03-2021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0301397-0C54-4DC7-9C0E-2FB2EE39B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ECB2ED4-B1BF-4CB8-8F5B-8693E6F14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738-B96B-4658-B53C-2CD83EE1FF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90610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C59B35-ED36-40A5-9602-35B3B5E74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E5B798DA-50E0-45FF-A91B-AA3C518B7B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2709409-07A0-4BDD-B916-D3F6404AC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0D57A-287F-48D3-B04D-842546E27AF2}" type="datetimeFigureOut">
              <a:rPr lang="da-DK" smtClean="0"/>
              <a:t>03-03-2021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370CD5D-4BE4-4E36-BEB3-8534EA581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7A9C84D-AF23-4C12-A318-123D14798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738-B96B-4658-B53C-2CD83EE1FF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8868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B008EF6D-25BA-47A1-9EB7-A0580ADE80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3A47DB93-C5AD-45A7-AD72-6FCBA05139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C17EDBD-AC1A-46D2-958B-2F64BE340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0D57A-287F-48D3-B04D-842546E27AF2}" type="datetimeFigureOut">
              <a:rPr lang="da-DK" smtClean="0"/>
              <a:t>03-03-2021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10E6C3A-B15B-4572-B373-B1D72998A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430E9FE-F411-428E-9283-701A6CBB1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738-B96B-4658-B53C-2CD83EE1FF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8594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26D276-5581-4F50-8FAF-7BE47FD1B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18CFF04-6210-46A9-836A-034AA14C7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070C359-BC85-487A-9AF0-E9587FB4E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0D57A-287F-48D3-B04D-842546E27AF2}" type="datetimeFigureOut">
              <a:rPr lang="da-DK" smtClean="0"/>
              <a:t>03-03-2021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3EC85AE-D377-4EE4-B085-0BD3FE1F4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299F9CB-0E49-4788-8038-155F10BD0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738-B96B-4658-B53C-2CD83EE1FF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39042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D26110-E49D-43C8-9B40-725C017ED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AD95EDB-2896-4642-BEB0-716CA25062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A553E8A-14E6-4689-9A5B-2406B0EF3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0D57A-287F-48D3-B04D-842546E27AF2}" type="datetimeFigureOut">
              <a:rPr lang="da-DK" smtClean="0"/>
              <a:t>03-03-2021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9D30CBF-D093-45AB-954B-8C6C56B91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8B798DA-C502-4763-AF5D-F4A80C1E5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738-B96B-4658-B53C-2CD83EE1FF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91232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6B7CF0-ECB3-47B7-A99E-772816D3B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5AAAE73-AF89-4326-8B7F-B2BA5CE39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A38A1F5-9E00-4946-929B-B5ACB3C988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E28F8D2-10EC-4459-B889-FDF6458F2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0D57A-287F-48D3-B04D-842546E27AF2}" type="datetimeFigureOut">
              <a:rPr lang="da-DK" smtClean="0"/>
              <a:t>03-03-2021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61EF67C9-9C9E-4174-AD68-EB0C51B79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923D260-4745-4D29-B292-2ABE66B1C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738-B96B-4658-B53C-2CD83EE1FF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18808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BB4D01-B406-45DC-BE2D-621531D1A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84585D8-D856-4254-AA45-D84535F28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94E543D-4599-4BD1-B261-2DEAEBD14C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D0671831-0CB2-4C92-AA9C-FD7DA5FF28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C8EFF4F-FEB3-4F05-8557-2D1A8782B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0FA993A5-335A-40A3-959F-3EF2B6619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0D57A-287F-48D3-B04D-842546E27AF2}" type="datetimeFigureOut">
              <a:rPr lang="da-DK" smtClean="0"/>
              <a:t>03-03-2021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2D65D8A9-61CE-4E5D-815A-16383FD6F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F29556FC-0350-4180-BE07-7CEC5EE77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738-B96B-4658-B53C-2CD83EE1FF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5742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EC9049-3AB0-4912-8A41-B84CC44FA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883FEE9B-1B86-48EB-A3E2-35B86C083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0D57A-287F-48D3-B04D-842546E27AF2}" type="datetimeFigureOut">
              <a:rPr lang="da-DK" smtClean="0"/>
              <a:t>03-03-2021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F82B20B1-DF0F-4242-9BBF-AE23D0802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875CB4D2-81D0-4A28-A051-A53359F4C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738-B96B-4658-B53C-2CD83EE1FF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00897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F195B78B-6A1B-4AFC-9FA6-460F649B6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0D57A-287F-48D3-B04D-842546E27AF2}" type="datetimeFigureOut">
              <a:rPr lang="da-DK" smtClean="0"/>
              <a:t>03-03-2021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9B432869-B0EA-4A26-A298-39347B60C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3C03072-BB87-4853-9711-58136F341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738-B96B-4658-B53C-2CD83EE1FF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23070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F15AF4-FD19-445D-AA82-96D5B8784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CBAFFF-6153-4498-9E8A-DA924D121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69D91D7-A5B3-4104-8E98-3C76C857F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9D6AE51-AD6F-476F-A6ED-8476DDC7E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0D57A-287F-48D3-B04D-842546E27AF2}" type="datetimeFigureOut">
              <a:rPr lang="da-DK" smtClean="0"/>
              <a:t>03-03-2021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86B0A05-5ECD-47B4-8A50-27C367E7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90C4F7F1-2DC4-4D17-BCB2-C8A4A6A08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738-B96B-4658-B53C-2CD83EE1FF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34523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55874F-1C81-4773-8E64-4DD1AA3CB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ABCFF2E2-B943-427C-AD39-564D3CD4E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2EDE210-AB7C-4352-A098-07040EF06B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E7E73E0-47D8-4BB3-B105-3C84D6C63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0D57A-287F-48D3-B04D-842546E27AF2}" type="datetimeFigureOut">
              <a:rPr lang="da-DK" smtClean="0"/>
              <a:t>03-03-2021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1DAE1C8-CBD3-4D1F-9B61-5DF4EC9FD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31F2BD8-303A-4D91-A5B1-6EC70B1ED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738-B96B-4658-B53C-2CD83EE1FF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35170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CD6FB769-9DEB-401C-B9FC-28546FD96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34B71B6-55B2-46D1-8179-E5BC52E04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B99194E-6CA0-4FAB-AB58-6D22E91256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0D57A-287F-48D3-B04D-842546E27AF2}" type="datetimeFigureOut">
              <a:rPr lang="da-DK" smtClean="0"/>
              <a:t>03-03-2021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A2D2AF7-D96A-4264-8D9D-EADA66182F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71DD64F-F0F8-4E83-9141-A772FFCE7E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34738-B96B-4658-B53C-2CD83EE1FF3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77513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531CBB-89F4-4DEA-BACD-C6B03DD28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Energi (J, </a:t>
            </a:r>
            <a:r>
              <a:rPr lang="da-DK" dirty="0" err="1"/>
              <a:t>cal</a:t>
            </a:r>
            <a:r>
              <a:rPr lang="da-DK" dirty="0"/>
              <a:t>, </a:t>
            </a:r>
            <a:r>
              <a:rPr lang="da-DK" dirty="0" err="1"/>
              <a:t>eV</a:t>
            </a:r>
            <a:r>
              <a:rPr lang="da-DK" dirty="0"/>
              <a:t>, kWh) 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F4A38B5-0F98-4FF4-9B8F-1FFDB1B85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1 kalorie = 4,184 Joule</a:t>
            </a:r>
          </a:p>
          <a:p>
            <a:r>
              <a:rPr lang="da-DK" dirty="0"/>
              <a:t>1000 kalorier = 1kcal </a:t>
            </a:r>
          </a:p>
          <a:p>
            <a:r>
              <a:rPr lang="da-DK" dirty="0"/>
              <a:t>1kcal = 4184 Joule</a:t>
            </a:r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29833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bord&#10;&#10;Automatisk genereret beskrivelse">
            <a:extLst>
              <a:ext uri="{FF2B5EF4-FFF2-40B4-BE49-F238E27FC236}">
                <a16:creationId xmlns:a16="http://schemas.microsoft.com/office/drawing/2014/main" id="{1B8398AF-0C42-40A8-BAC4-72166E5DAD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975" y="7190"/>
            <a:ext cx="5359791" cy="7711590"/>
          </a:xfrm>
        </p:spPr>
      </p:pic>
    </p:spTree>
    <p:extLst>
      <p:ext uri="{BB962C8B-B14F-4D97-AF65-F5344CB8AC3E}">
        <p14:creationId xmlns:p14="http://schemas.microsoft.com/office/powerpoint/2010/main" val="937553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D1E4D1-0875-480A-9D63-20A9FEE88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Energiindhold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F538AE2-67D7-4BD3-934F-97F325FB0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Kulhydrat 17kJ (4kcal) pr gram </a:t>
            </a:r>
          </a:p>
          <a:p>
            <a:r>
              <a:rPr lang="da-DK" dirty="0"/>
              <a:t>Protein 17kJ (4kcal) pr gram</a:t>
            </a:r>
          </a:p>
          <a:p>
            <a:r>
              <a:rPr lang="da-DK" dirty="0"/>
              <a:t>Fedt 38 kJ (9 kcal) pr gram</a:t>
            </a:r>
          </a:p>
          <a:p>
            <a:r>
              <a:rPr lang="da-DK" dirty="0">
                <a:solidFill>
                  <a:srgbClr val="FF0000"/>
                </a:solidFill>
              </a:rPr>
              <a:t>Fedtvæv 30kJ (7kcal) pr gram </a:t>
            </a:r>
          </a:p>
        </p:txBody>
      </p:sp>
    </p:spTree>
    <p:extLst>
      <p:ext uri="{BB962C8B-B14F-4D97-AF65-F5344CB8AC3E}">
        <p14:creationId xmlns:p14="http://schemas.microsoft.com/office/powerpoint/2010/main" val="497032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41ED13-100D-424B-AB55-D7301999C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Regneeksempler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F8A6C0B1-022D-46D1-9FAD-1A2DA58C2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40138"/>
            <a:ext cx="10544175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638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ata:image/png;base64,iVBORw0KGgoAAAANSUhEUgAAASQAAACtCAMAAAAu7/J6AAABDlBMVEX////S5LMvO0DPHCG2trYAAAD8/PwXKC/Nz8/T5rL29vb5+fn19fXW1tby8vLv7+/p6eng4OC8vLx4eHjd3d3IyMiBgYHNAABycnJ6enq/v7/Ly8sZGRmysrIxMTEPDw+YmJiNjY1mZmafn586OjpLS0uoqKgdHR0kMjjOBhBUVFReXl4mJiaSkpIyMjJYWFg/Pz/i7dDt8uTY6L3c6cXm7tfy29veiInOERcyP0QdLTPuy8z26+yapqhbam7qqKl1goXcWl3XTE/y9exETlMADxsLIChAS1BMWl7RxMXet7rUKi5pdnnuvL3gbnDoo6XVP0Lu5dzgd3nWNDfYwcLkkZYAFB7eb3Xi1dbd4djoW8PvAAAQuklEQVR4nO2de3+aShrHx9YhCAIDAYMQL2hQoyZGjU2anKaXnNN72u7p2d32/b+RfQZNYi7GYQYj+Sy/PxJFBPny3GYYBlTPZ1qiOsqjTEuUzyAtVwaJQRkkBmWQGJRBYlAGiUEZJAZlkBiUQWJQBolBGSQGZZAYlEFiUFKQ5Lp2Z5nkBS3p6k2lqYvuRDGL8Jc0A/nejyWvacytXGmqyCCq6E4RLyS/VLr1NRe7d9ZqYoyv0Blzr3lVwiVg1Md4/96PjX1sXb+zMSZoB7dEd4p4IYUY92+eok1cvr2SjnFQubIeY3seUrFRtePv1qU7aeJ+3rv3Y+NgHpJZA0jb64OkbdcwvvqhES0KSZXml1BIJv0vKXT5JSQp+tDoY/96e1dfhI9vbOLqlRQtV0wFoTLevL2KMn2rzyBNdxFBMoh0c2Uu7+OC1MJuSC0faa5sl3p1JYJk9RrRadNKAxc2qpUxduvIqDe6LoSmGaRmoxcQZJa2caM0sywj6DXqcCx51/TcRpMusoOBS1/US2apqyF9r9EIghKyNj2puYMP6Dct2AvdneVqrdBCUr2xaYUUkkR3Ycwg1csaIq5FStEi5JUH5aB0vx0mDamNnTzGcFwVfABxB4cUUqSAEsTdGthVhb6vKV3c3sdANIKkh3gfXNX2o5Ur0ca0Gg738UERnGmHLq3DgcMm2tiVUB9DAMrrwKUNn8AaJbU2/WYDtg07VmHHVbr57nT/FjJ28M4BrtmX7lZBPq5uw0c7Ev1psPfo9K4ckon7xG5TfwNUDTvAmP5W3DQbuEr0PvYkG2/bKpDwCNrzjCJE8CmkFu7qahlivN/HFTvyEtTDe5LexnlAgEtkQINyFQ4N2NnwAgcWcbBbJLjvUEiI9LBrqw7wgOXwLbDXhqfJGLdg9wCpjnuKQoNXBKkPa8Bnod2kvg/uKAV4U3kMSHXcoMe2SSFB/La34XA26TICGQx+ueZrNGRdxiSFtC4hhTiQ5QC3kVG9jElgGk3fH8DhRwkSyMJm+nnfOwBS1Sj+VOi5p8ZBIU2jd0CtF8xnEyB1Vfp+gOhGLbSP92S5hHfmIW0TRKrYAQ/Q4CfHNiQeSOAzjXod3IjAHndUZPZh31F2UwFQfmr3AAmSPmQwOfKhGaTt6WfzkOzZ+uUpAgrJmy1qRSYFltvGgxD3pDlIvSiZlgBVOXq1SQFH2W323RuQ+mT62R7edms4dkjigXR5WLDXeUibUT7TIJ6YGkiZQoKqpqRdWVIV79nwmTkHCayvQpcZ15DgqLzpJqpRBtdq/X67QdAcJJcaLgQmd5bsSvR9lN1quD7dxT2QyhCdqs3YjHgglXDXsqx8iLs3IPU1OFNtIkf2g3Q0hQRvo9A1hdSIjg1SNoTXyx9bi15B2r6EJBWn9QVUDlNIZbxnRqX0NSQIMUW6g8oMUhO3bRqXLTSYVrXqXUgewlXZjI+IB5I6q2KbuEYAkkK9gUKq0UwU0NNb67k7VTKFZG7jXjlytxqsBbFqx+3VAiTBWtvT7EazIVQUzjUkOA24B4vIDJJF0+R2z5yDRNq4HbZxqMwgAddaFX6CRc/KgduDHHmPJdEUWGs3pQeOLiFI2jaOTit4nefRJAwx0YbjAtPCDWpAJeqKkL8NXDNRVAnUDzB1MLAwH/IVOBOiuIALldSKqghz2uiQcU1CxWgTjSIE+koEaX+zAYUCrBFQu4I/SKa53CU0ZEeB2IEz1CxRC/SiXfjUwGmzxIJd7QAkehoGuLcZXu53pZAWy7zMreSGUd+08KI5a6mQ4tUyw7xzcuc3UaOHZVG/nZd6y3PI1SvdvL8pXYEAQZtUsaPSU+gq6eOw2erfbRzGlYdrm5XNWWESR08BkrMfFfOxa8A7iry4f38/y0N6CpDAR22yfCUWEZunhfs0IK1ZGSQGZZAYlEFiUAaJQRkkBmWQGJRBYlAGiUEZJAZlkBiUQWJQBolBa4AUu/d07XpESIoRXUYxzqkUVZKkp4LrUSBJquHVg68f/3z57OQvuVDI5cbjw+FwdK6qTwLU6iFJfuXry/cbnU7nGdWGDIxA8LdQKBxORk+A04ohGVrw8eXJFM+zG5Byl6jGh2BR6ea0UkikeXYD0F1IU1LjYboxrQ6S6nx9fwfRvZAiTpMUu92qIOnO2bO7hBZCAo0nSloxrQiS/3XjXkQPQAJrGqXU6VYASULaQkQPQUovphVA0psfFiJ6GBIolSE8eUja2cZiREshpdKYEoYkqc3OA2a0HBJgGipJjOJPUslCkkjp5EFEDJAgz6XN5ZKEJEn2x2WMWCDlcilzuQQhSap/f2kUH1JukipKyUGSVO/lUkSskHITJUWUEoMkqc6DWS0mpEKabCkpSJJeWe5qMSBBxZSeJJcQJEnKszFih1RIj8clA0lS5fdsjNghpYhSMpBUjSVmx4SUnuidCCSJfGR0tniQcufpoJQEJFVlZxQP0vhcfMhtAkoAkqS0ltbZnJByh8U0pLgEIKk+ux3FhZSbFFPgcOKQVPLnCiEV0hCWhCFJShCHUVxIqXA4UUiSorFWSHyQCilwOFFIqnEWy5BiQ6J1QELHyi1BSJKSj5HZ+CAN9XU7nCAkiNrxGHFAKpwXl/+QlUoMklRsxXM2Hki5w3WbkhgkxfgQkxEPpNy5vt7YLQRJUipMHW2ikBIwpYjyzcvohqrOTbeEiovzgxAklcRMbZyQcufCZcAoNx6Pcyqym8jemy4KfKs+t0brehIh49Y9vCKQpGKsBokApIkhakojuteCipwe2p9NMRE4+frcGnOQmpWbXxaBpCpfHwnSWBdNcNeQXAspA0nvASQrHFSNkoXydSMMw4odhvlK96BF2remoRCAJBVN5q42QUiFkSHob5eQ/PYOQnpXNXoSWFJDqtftEDW0UgW5FS0kkmL4A1S/NX2XCCTWvn9xSLlDUX8bFajOwZLKLaRTS5Iid8sH0o49QKEJ7qa5CDkNt5ukuymEw9s4IY1FQ7c0FY1JfQf1idWlkPZQJUDNdguVWqhXoZB2bLOLWntJQZJ0wsGIE5K4v80kl5DsonqvXkJN2Wshr4kMTBBpuHuWTecR65XKSOsmFZMkPW6zTQBSbiic3xbKHizjzw9J1d88niXlcrrwVJ6LZPnL1uCGBLktfiUpAOk8IX/jET8k3ecoALghFcTrSX7xQzK82O02EUsaJjKLLZ+4IanGHo+3cVvSIVlfrxI3pGLcfltBSxob6wtKvJAkvcgVkrghFc7J04NkEC5G/2eQ5EeGNFpf5OaFpBoWV0jihpSbPEFIJPYlAEFIQ7K262+8kJTHhrSKGoC16/wpQRK5ZvLHCyoVkVK5fNX9X/IQ04R6vJCKJM6gpDm9Xw+k0y2qP5ATyv6V25Y85YDly48MqXPy0eaMSaKQnj9/TiHRGYrtMNxD2v5gx9nDIYMt8UNqxobUeXa29+nzi7VC8vtu2RjI9rbqenrPM/ZZtvlYltTpbPz5Sr44+vJ2wutuphik3d1dakld0zSq5c0G6Rngbvr9T0C5JQFI7IG70+l8ffXp4hv80K3vh3yGJAjpxRHVH7SPG0ldE+mo4SkhQGJJcNyQTFZInZOXZ81Pr7/92DqmFv8vPka5wlAI0qVkOs2wNnBdpIWbDQcF3VXGJJPpelLnZOMs/+n138cRoefPj9+OOENSQpBmurafVcYkxVzeLAEbetP65/W7490pIdDu6zGvJU3stY0L5Ie0pIHb6XwAG/r+7cvWFSGqF5yMcrmRvbZeN+62m/lQV0nnpPPG++f7263dG4SeH7/jzG20q8R+cm03lSwcvwUF45v86fefz28Rot72/ZAXUu6cayrtRMTdn0TMey9yg5d99f45enu8extQZEmn3IzGxHx6kAz7bjXZ2fhQ9z5//3nby64Y8VaSoEP7CfZM6ppzcsuGzoJPn4/Ay+4FFHnbvzkrSdBEe3oXApBiOx/mCX3Ykz8fvdtaTAi09YK3AKDJbX2jS/mvu5m225kB2jh75V0c7S7ysiv94K0kQWR9FYDAFVxiR3fenDw7q3/6/O3H7oM2NPU23nYbaGyuL26LXObWvPeQ7V/Jr//+ubXEhGa64DekifYUL3MjRTPfvPoHmvaMhKCSHHEzyo3kNQ54FxifZGqnb3+wEqLedjTkr5JMwXq7aFKBMRr3jk55eMiKwEg3Ir/eYiYE2jrlN6ShqLf5f21sbGCCtIOwO/cspcvn5roPPshYAJKh2T9jMDp+9y9uQyqcy4JVkkzHCb03aB+3FSJNtpFpaUjeyReR7xWRqRDTWfiQJZHRt6b29/KUNudt/O22sakJ9pPMQco3EH3gadjsel41UJqlvQZq2K2D4GCROYmM4zbkU/aIBN7GXUkWJrJobpPfdzqd/xDk9xsHNtopooaDtBD1FBQ281UbIAWoVV/wZZHbJoq29i0GJf5KEgxJtE1il4IgKOnTS0pqV0FdDdkHaKCrYcVyqCXV7wzfvpLQvSVEvmAO3SK5baiZSfUlOQP6w0MFVRrEbaHQk9xm0UEDGwi1ggVfErpLSdfsd6ymtMtfSY5/+4k1bgm9RUnKS0iyAkhtTmAUW0EFeYYmQzhf8CWx+91M+YIV0g/+3DaU19e9HUnszkmD2ZSO/8vvbcRfY5OESvAeXNO/YKsCBHLbxF+zIYnezW1ojLXST25vG5v++vokpxKeF8D/xQJJILeNnHUbkvAME7omv2agtHXB621DTbRFIi7huUqIrH1j6G/j7SUZEyexGolbwrPeFE3n9MsyRvyXSUaOtuaZE1AS8yfpmr+07t694ENUGMrCrbYElMRMXLJ2tMThfnAObzu0U+BsiczpVjS9X28fpHT8jTO3EW+NF5KulcTsgLrt/Xqw8N664LpMMj631nhFck6JzDNpaM6vnw9R4qskR04aAhJKaMZSCEve6WJKx//lyW2FkeOQFEwNiJKa+1ahlBZ6HN/wNmBkpoNRQpAkhTjOiy8LKB3zDCad+E6SgySFlNR83Irpe6c/7h+UxDG8DXzNSw2jpCBB5U38BZXAVnxvG4+89NhRks8IAErWr/uacV9iD28b/04Vo+Qg0bgk57XXd657x263FYZm3jfX3T0yryQf7qIQzXNO390yppgDbgq5kWzJJE2MEoUkqYbtWb+Obo7linejROHwt2dpKamPLpXws5R0U87Lp++25r0t1kXJkVZxbCNFzyyhSvqpXEVwOevX95+7194WI7cNf1vgaikK2VMl/Xw3cDnTz3vgc5eYmAfcFA7PHTCjlLkaVfIPwaPGBAf762h6V8kPttxWACvyK56WPjNCq3nmpKqDz4E1fX93vLv7b6YBN+PhbydvyWbaotFUK3l6KfU52at4/sXfW8sryULhcPTbqVi+baQq8V9rRY94BWsyNSdfgcJ5OC488LzSwng4MeVK3gMrSl8wmmllT1SWFIPYvlWBODOaHI6jx3DfiEEFOmXvBGzIyluOlmJEK302N41N4HXAyfK136PRZBixAgGewwnw0ShEIGQTPZWx6FIrfYC5JCnAyZYdL1+pgEv5mm2bpmnbmuxESyxH1kyiK6lGtGJIiJqTqhsACrB4npWnaABO3vI8x9cAkJF6Qmj1kKgkSS0CKRLZEBW1JwJ8ikqKH+0+p8eARCUBKVVVlGIkRVFV6UnwifRYkJ60MkgMyiAxKIPEoAwSgzJIDMogMSiDxKAMEoPyqJ7PtET1/wFzWL860p95VAAAAABJRU5ErkJggg==">
            <a:extLst>
              <a:ext uri="{FF2B5EF4-FFF2-40B4-BE49-F238E27FC236}">
                <a16:creationId xmlns:a16="http://schemas.microsoft.com/office/drawing/2014/main" id="{B9619296-2986-4EBB-A07D-667492053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13" y="398060"/>
            <a:ext cx="5596890" cy="331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dsholder til indhold 2">
            <a:extLst>
              <a:ext uri="{FF2B5EF4-FFF2-40B4-BE49-F238E27FC236}">
                <a16:creationId xmlns:a16="http://schemas.microsoft.com/office/drawing/2014/main" id="{D357388F-B13A-4AB5-A812-35518D6E0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68615"/>
            <a:ext cx="10515600" cy="2308348"/>
          </a:xfrm>
        </p:spPr>
        <p:txBody>
          <a:bodyPr/>
          <a:lstStyle/>
          <a:p>
            <a:r>
              <a:rPr lang="da-DK" dirty="0"/>
              <a:t>Kulhydrat 60%</a:t>
            </a:r>
          </a:p>
          <a:p>
            <a:r>
              <a:rPr lang="da-DK" dirty="0"/>
              <a:t>Protein 30%</a:t>
            </a:r>
          </a:p>
          <a:p>
            <a:r>
              <a:rPr lang="da-DK" dirty="0"/>
              <a:t>Fedt 10%</a:t>
            </a:r>
          </a:p>
        </p:txBody>
      </p:sp>
    </p:spTree>
    <p:extLst>
      <p:ext uri="{BB962C8B-B14F-4D97-AF65-F5344CB8AC3E}">
        <p14:creationId xmlns:p14="http://schemas.microsoft.com/office/powerpoint/2010/main" val="3762437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EC6C3D3E-BC5E-4078-9C36-2D15E121F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810137"/>
            <a:ext cx="12063405" cy="305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924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bord&#10;&#10;Automatisk genereret beskrivelse">
            <a:extLst>
              <a:ext uri="{FF2B5EF4-FFF2-40B4-BE49-F238E27FC236}">
                <a16:creationId xmlns:a16="http://schemas.microsoft.com/office/drawing/2014/main" id="{101A90C9-F231-4A4B-9F94-2D4D0FAB44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121" y="516609"/>
            <a:ext cx="6433156" cy="5498696"/>
          </a:xfrm>
        </p:spPr>
      </p:pic>
    </p:spTree>
    <p:extLst>
      <p:ext uri="{BB962C8B-B14F-4D97-AF65-F5344CB8AC3E}">
        <p14:creationId xmlns:p14="http://schemas.microsoft.com/office/powerpoint/2010/main" val="1183925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64</Words>
  <Application>Microsoft Office PowerPoint</Application>
  <PresentationFormat>Widescreen</PresentationFormat>
  <Paragraphs>13</Paragraphs>
  <Slides>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Office-tema</vt:lpstr>
      <vt:lpstr>Energi (J, cal, eV, kWh)  </vt:lpstr>
      <vt:lpstr>PowerPoint-præsentation</vt:lpstr>
      <vt:lpstr>Energiindhold </vt:lpstr>
      <vt:lpstr>Regneeksempler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Energi</dc:title>
  <dc:creator>Daryoush</dc:creator>
  <cp:lastModifiedBy>Daryoush</cp:lastModifiedBy>
  <cp:revision>7</cp:revision>
  <dcterms:created xsi:type="dcterms:W3CDTF">2021-03-02T21:40:33Z</dcterms:created>
  <dcterms:modified xsi:type="dcterms:W3CDTF">2021-03-03T08:53:41Z</dcterms:modified>
</cp:coreProperties>
</file>