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71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CD46A5-6FC1-4E07-89D2-FD39E8DE82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FF22A54-0F82-436D-8D38-6729DC607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2CCDB51-5D3C-4468-94CC-CF932F162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68E7774-1176-431C-B061-19F8D3386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C6BF5D5-BCD3-4C83-8AE8-D91DAA413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7889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E7577D-226A-4BCA-850A-CF50F702D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7EFA6F8-988F-40B6-A106-494615B13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84011F6-22EB-40CD-BB4D-B29DAA4A7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B2A272F-D680-4980-89F5-98F90581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59018C6-EE7B-436F-8B6D-DEF28D254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012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76FCFE29-B2E0-4959-B716-5A00B2CD7A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171F7B7-7647-41BE-80B9-1F3126A28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F4F4975-6231-4F9E-B4EA-7938570D7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7A1AF21-864A-40BB-AF94-46B4C5CDA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D26ECF4-A51F-48F8-ABB1-3570DAE2F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678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4BB86D-B593-4F36-BDA9-1307313D9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5A0C1E-2102-4542-BAA2-FC812ACB7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0B09B09-8EA8-4AD3-94EF-48E75E30F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F905A0-CB03-49C4-B5B4-215505D36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6F5A68D-B65D-4A22-89F1-313209F58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757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40DD49-97B8-469D-87D7-8E08859FA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693649E-5A6A-4BB7-9365-C3EB695AF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AEA8DA1-2CB3-4544-ACAD-D5E3BFF90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A4FBF39-294F-46CD-839A-2BB0131E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6953262-8BAF-4B06-B380-CEFA94B2D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8759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7E9534-1CB2-4BD7-87F9-4F8F623BB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424EE3B-D8B9-4F92-A22C-C5F335938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F4A7A2F-75E6-4A6B-B944-0C667E688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95ECABB-81EA-4831-9CC2-ADEC2FB6B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A4EBA83-C7D1-4E9B-8514-E117A77E2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FEE5FB-819A-4195-8DB8-DC139EAF6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62681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DB8083-144D-4B91-9627-0225F039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EA3919C-D00C-4A6D-866D-CCA68F2AA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F7AF38B-FD10-47E6-A936-374D428F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3396F1C-1ABC-4AA4-A9EA-4D2CC44D88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02367A9B-DD36-4D8E-8BAE-41AE7AF043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4F497CE-66DF-42D3-94DD-79E429AB4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056CB8B-F5EA-4809-82FB-6FD35907C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470AB81-2F7B-4A83-926A-131D363F9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6172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5B0AC4-CC71-4B34-8B7B-2DBBA253F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0E8C6AA-4031-47B4-9461-1450542B4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A70BEBF-C33B-4867-80EB-9B16639EC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CC6399C-8F53-4B5F-BD65-25D59E20E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2209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227BF57-E2E8-44CB-9F50-AA6F8A085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686E12C-4787-4C1D-9397-F9A59BFEA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BD69176-6992-4BF2-9A50-AACA1CBAB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6491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BA9819-4B90-4E46-A9A5-CE116B3E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148B17A-267D-42EB-8A39-88FB0EA69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C7E0EDC-A1B3-4D03-8825-2C039E959B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C30ED10-2545-4BA6-A094-A94C5BA6E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4A4457B-F4C0-40F7-86E9-5208CEC7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3146307-5A08-4133-9D70-C8DD06B97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827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70BD02-DB7B-4474-BC56-BA3D2F5A7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3FC2345-32AB-41C2-B9A6-F2EC0F190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DB8A0BE-55B2-4933-8736-1E5D784A0B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9C391C2-FCFA-4489-A9FB-EB76B68BC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CE95C4D-1792-4D72-AA3E-480B39455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21F1DFC-4D63-4C0B-BEA8-34BE43E1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052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B2F90BE5-5C5C-47E9-AFBF-353C94C60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03867C4-8172-4FCF-9E0E-1730B8163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932235-B59A-4A8A-9E89-E959150A00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E5EAB-C23A-41A9-8611-AD289E5DD5B6}" type="datetimeFigureOut">
              <a:rPr lang="da-DK" smtClean="0"/>
              <a:t>31-08-2022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59E5CBA-A03C-4419-85E1-A81030BDB1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C6146F5-C5E0-423B-A8DA-0F6EF827F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EE4E2-692B-484B-834C-E0DB28E2E9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220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752C08F8-FF47-4CC6-9B4C-D47414592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861" y="65709"/>
            <a:ext cx="5880295" cy="6760579"/>
          </a:xfrm>
        </p:spPr>
      </p:pic>
    </p:spTree>
    <p:extLst>
      <p:ext uri="{BB962C8B-B14F-4D97-AF65-F5344CB8AC3E}">
        <p14:creationId xmlns:p14="http://schemas.microsoft.com/office/powerpoint/2010/main" val="2241190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1B6B9A83-639C-4F05-B6A9-CBD820CA1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357" y="-167932"/>
            <a:ext cx="7160455" cy="7570046"/>
          </a:xfrm>
        </p:spPr>
      </p:pic>
    </p:spTree>
    <p:extLst>
      <p:ext uri="{BB962C8B-B14F-4D97-AF65-F5344CB8AC3E}">
        <p14:creationId xmlns:p14="http://schemas.microsoft.com/office/powerpoint/2010/main" val="26190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DCDB82F9-2965-4D08-8EC7-B51A23C4C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202" y="379828"/>
            <a:ext cx="7896146" cy="644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704F0736-33D1-4398-B0B0-E05087658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41" y="-109192"/>
            <a:ext cx="6683650" cy="7787826"/>
          </a:xfrm>
        </p:spPr>
      </p:pic>
    </p:spTree>
    <p:extLst>
      <p:ext uri="{BB962C8B-B14F-4D97-AF65-F5344CB8AC3E}">
        <p14:creationId xmlns:p14="http://schemas.microsoft.com/office/powerpoint/2010/main" val="134561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E890E4-75B5-4975-AED6-A8D5ABDB7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Blodsukker</a:t>
            </a:r>
          </a:p>
        </p:txBody>
      </p:sp>
      <p:pic>
        <p:nvPicPr>
          <p:cNvPr id="7" name="Billede 6" descr="Et billede, der indeholder person, indendørs, hånd&#10;&#10;Automatisk genereret beskrivelse">
            <a:extLst>
              <a:ext uri="{FF2B5EF4-FFF2-40B4-BE49-F238E27FC236}">
                <a16:creationId xmlns:a16="http://schemas.microsoft.com/office/drawing/2014/main" id="{2DA9C935-5148-4801-876C-6251158A6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788" y="1690009"/>
            <a:ext cx="7484012" cy="499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57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4861EC-2812-43CE-9A30-39B465914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990"/>
            <a:ext cx="10515600" cy="1325563"/>
          </a:xfrm>
        </p:spPr>
        <p:txBody>
          <a:bodyPr/>
          <a:lstStyle/>
          <a:p>
            <a:r>
              <a:rPr lang="da-DK" dirty="0"/>
              <a:t>Insulin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2125A30E-87C6-4A11-812B-83658A24E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754" y="1479337"/>
            <a:ext cx="7948245" cy="57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896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FEDDBE-4D9B-4E52-92C0-F418C8804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Glykogen</a:t>
            </a:r>
          </a:p>
        </p:txBody>
      </p:sp>
    </p:spTree>
    <p:extLst>
      <p:ext uri="{BB962C8B-B14F-4D97-AF65-F5344CB8AC3E}">
        <p14:creationId xmlns:p14="http://schemas.microsoft.com/office/powerpoint/2010/main" val="1034752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9E83BD-204C-461C-BD15-A22E88FD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Diabetes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B4A421C-B75D-4CA6-A9E0-C4B1A3C60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Type I </a:t>
            </a:r>
          </a:p>
          <a:p>
            <a:r>
              <a:rPr lang="da-DK" dirty="0"/>
              <a:t>Type II 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7BC71CA-BC37-4B06-BE3D-DCB06F5C0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908" y="2515167"/>
            <a:ext cx="8337452" cy="313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89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CCCC1B-7BF2-445D-8F8A-C1B909ADA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Glykæmisk</a:t>
            </a:r>
            <a:r>
              <a:rPr lang="da-DK" dirty="0"/>
              <a:t> </a:t>
            </a:r>
            <a:r>
              <a:rPr lang="da-DK" dirty="0" err="1"/>
              <a:t>index</a:t>
            </a:r>
            <a:endParaRPr lang="da-DK" dirty="0"/>
          </a:p>
        </p:txBody>
      </p:sp>
      <p:pic>
        <p:nvPicPr>
          <p:cNvPr id="5" name="Pladsholder til indhold 4" descr="Et billede, der indeholder bord&#10;&#10;Automatisk genereret beskrivelse">
            <a:extLst>
              <a:ext uri="{FF2B5EF4-FFF2-40B4-BE49-F238E27FC236}">
                <a16:creationId xmlns:a16="http://schemas.microsoft.com/office/drawing/2014/main" id="{AE6575AE-D570-4FB0-A5ED-7947AB496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531" y="-95941"/>
            <a:ext cx="4276139" cy="7939003"/>
          </a:xfrm>
        </p:spPr>
      </p:pic>
    </p:spTree>
    <p:extLst>
      <p:ext uri="{BB962C8B-B14F-4D97-AF65-F5344CB8AC3E}">
        <p14:creationId xmlns:p14="http://schemas.microsoft.com/office/powerpoint/2010/main" val="3182309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10</Words>
  <Application>Microsoft Office PowerPoint</Application>
  <PresentationFormat>Widescreen</PresentationFormat>
  <Paragraphs>7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Blodsukker</vt:lpstr>
      <vt:lpstr>Insulin</vt:lpstr>
      <vt:lpstr>Glykogen</vt:lpstr>
      <vt:lpstr>Diabetes</vt:lpstr>
      <vt:lpstr>Glykæmisk index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10</cp:revision>
  <dcterms:created xsi:type="dcterms:W3CDTF">2021-03-06T19:03:27Z</dcterms:created>
  <dcterms:modified xsi:type="dcterms:W3CDTF">2022-08-31T21:07:11Z</dcterms:modified>
</cp:coreProperties>
</file>