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2" r:id="rId4"/>
    <p:sldId id="259" r:id="rId5"/>
    <p:sldId id="260" r:id="rId6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031271-464B-4686-A760-EBACB5D7E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3B363D6A-6033-4414-93E6-CB784D5CE8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65BB5A0-E58B-4EC3-8E6B-40BF632E4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E6F64-DB61-4A06-B216-1AA3234414F9}" type="datetimeFigureOut">
              <a:rPr lang="da-DK" smtClean="0"/>
              <a:t>06-09-2022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2D03320-C273-4DA9-9036-2EB921BDB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A26F751-D003-4492-A5BD-68EABCA8A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DE4CE-55A8-453C-BC5A-2920501CBC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38652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13A76E-6748-4F9E-8160-1C84B0144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90E61855-4F57-40E6-A38B-DB9ABB9E96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06E5842-BE74-4A37-8658-5B0A7EA40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E6F64-DB61-4A06-B216-1AA3234414F9}" type="datetimeFigureOut">
              <a:rPr lang="da-DK" smtClean="0"/>
              <a:t>06-09-2022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56E1601-D3C1-4B64-B0F6-BA35525CC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9DDD8D9-96BE-42B1-86BD-FB2B28103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DE4CE-55A8-453C-BC5A-2920501CBC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03544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08546C8C-2294-4938-AC26-F1ABB87822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7D8DC1B5-63E6-4E98-A0C3-C87FF34536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6B2BCEA-A842-4DB4-92F8-894D367DE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E6F64-DB61-4A06-B216-1AA3234414F9}" type="datetimeFigureOut">
              <a:rPr lang="da-DK" smtClean="0"/>
              <a:t>06-09-2022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7239274-65C6-4A00-B359-DC6BB3283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D43D57D-B6EB-4AE9-A5BA-6C666ABA0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DE4CE-55A8-453C-BC5A-2920501CBC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77028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7F1C6F-22E8-461A-ACA8-0E6708B7E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B8B76D0-5EE4-40D6-9E5F-26392F3296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9DA4688-7467-40F6-961F-DE6481DCB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E6F64-DB61-4A06-B216-1AA3234414F9}" type="datetimeFigureOut">
              <a:rPr lang="da-DK" smtClean="0"/>
              <a:t>06-09-2022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8AB4130-0C3F-4967-90B9-68DD97317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3DCA3A0-F6B4-4C52-8392-EFD3D7FDE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DE4CE-55A8-453C-BC5A-2920501CBC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9880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83BFD7-2CB2-4640-B777-8D754EB2D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4FBCA703-D480-451F-9299-B954626CDA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F6DFAE2-678B-4BD2-9DEC-4A69772F4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E6F64-DB61-4A06-B216-1AA3234414F9}" type="datetimeFigureOut">
              <a:rPr lang="da-DK" smtClean="0"/>
              <a:t>06-09-2022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0F4625B-86DE-4C1B-B370-F98173668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642AD93-8240-4A4B-9CC1-0D56FE1C6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DE4CE-55A8-453C-BC5A-2920501CBC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57782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312500-CB83-46A9-A23C-30DAD9576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ABC117F-3387-40B0-9336-3AC4658C99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9ACB1255-CEE2-40CE-BB5E-3F3CCA9282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FDCB3164-7084-4EAC-BF28-44DD3204F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E6F64-DB61-4A06-B216-1AA3234414F9}" type="datetimeFigureOut">
              <a:rPr lang="da-DK" smtClean="0"/>
              <a:t>06-09-2022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A9F98616-DE1D-4F23-A2BD-BC6254599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886B508-F5CA-48D4-8E83-08A8D3675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DE4CE-55A8-453C-BC5A-2920501CBC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66693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0026D7-7243-451F-9786-86034FC81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34813526-6613-47A3-B4B0-4DE5D5643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CC408D7-D0D3-47E3-BC96-B9B11994EA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77BE4018-B7EF-478F-AC34-89231B5A19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E966AB47-7EA1-4071-A035-67BC17EC7D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9003615F-E243-4448-8254-A7504FC01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E6F64-DB61-4A06-B216-1AA3234414F9}" type="datetimeFigureOut">
              <a:rPr lang="da-DK" smtClean="0"/>
              <a:t>06-09-2022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11D7AF17-7967-49E6-941D-642009259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AC7E8488-6D8C-4CF6-B7AD-B5B0C0352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DE4CE-55A8-453C-BC5A-2920501CBC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00958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D8FA6D-EE88-4C6D-8AA3-12B2C28C8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6AC73578-3E29-4E46-BF41-180E292AA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E6F64-DB61-4A06-B216-1AA3234414F9}" type="datetimeFigureOut">
              <a:rPr lang="da-DK" smtClean="0"/>
              <a:t>06-09-2022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10B41AB2-B7BA-4BAD-82EF-B36353663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3F9ABEB2-2789-42CC-9F13-AFED01954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DE4CE-55A8-453C-BC5A-2920501CBC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55915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F2C76FD4-1790-4D98-B7B7-65CEB78C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E6F64-DB61-4A06-B216-1AA3234414F9}" type="datetimeFigureOut">
              <a:rPr lang="da-DK" smtClean="0"/>
              <a:t>06-09-2022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E0428697-2325-47EA-A6A4-D6818F6F2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3C1C27CC-6F40-4F8D-B8DC-FCA4C51B0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DE4CE-55A8-453C-BC5A-2920501CBC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09660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F00BEC-B6A1-4D50-9B8B-03425D4D5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B4343C6-6BEF-47EA-B10B-E2938724B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E517569C-8D47-46F5-A918-A1BACF306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03F4EEA-8CC7-425A-8AB1-8B22D5A13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E6F64-DB61-4A06-B216-1AA3234414F9}" type="datetimeFigureOut">
              <a:rPr lang="da-DK" smtClean="0"/>
              <a:t>06-09-2022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245E5A7B-C57E-4FC6-AC34-5BEFEA8D6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B1030A8A-A209-4340-8C48-F369BE834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DE4CE-55A8-453C-BC5A-2920501CBC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83110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10620A-A270-4726-B845-619E60F2D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228267F1-261F-42E4-969A-6E36701127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24894AE-AF73-4D63-BE34-165923CA23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CBD7E31-F38A-4EA1-B9DB-47A3A6DFF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E6F64-DB61-4A06-B216-1AA3234414F9}" type="datetimeFigureOut">
              <a:rPr lang="da-DK" smtClean="0"/>
              <a:t>06-09-2022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CC8D10DA-4129-4A9B-B719-4A8961BC0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C03447F3-4FF7-4AAF-8391-999FE01C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DE4CE-55A8-453C-BC5A-2920501CBC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38805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AFDABFCF-800B-445A-8553-074B9E4E9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8948585-6450-46C4-9458-E76F5BF37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AA84C5A-562D-4CC0-94EB-0AE6169EEE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E6F64-DB61-4A06-B216-1AA3234414F9}" type="datetimeFigureOut">
              <a:rPr lang="da-DK" smtClean="0"/>
              <a:t>06-09-2022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2545A4C-3DEB-4246-AC20-49A9981CC5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A93E49A-17F3-4D56-8C4B-8FD1B52283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EDE4CE-55A8-453C-BC5A-2920501CBC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69512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F42C4A-FF36-4F3A-9046-9288CBFF3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Respiration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D0B03EB4-FEBF-4F62-8E6D-54CC9F3B7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902" y="2391508"/>
            <a:ext cx="11226009" cy="206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877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4D546B19-46FA-4379-BD12-AFD1F032E3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052" y="-263124"/>
            <a:ext cx="3727939" cy="7494684"/>
          </a:xfrm>
        </p:spPr>
      </p:pic>
    </p:spTree>
    <p:extLst>
      <p:ext uri="{BB962C8B-B14F-4D97-AF65-F5344CB8AC3E}">
        <p14:creationId xmlns:p14="http://schemas.microsoft.com/office/powerpoint/2010/main" val="663146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286BCB03-487D-4AEF-9F3F-99BC92839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446" y="17583"/>
            <a:ext cx="9045526" cy="6784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775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tekst, skærf&#10;&#10;Automatisk genereret beskrivelse">
            <a:extLst>
              <a:ext uri="{FF2B5EF4-FFF2-40B4-BE49-F238E27FC236}">
                <a16:creationId xmlns:a16="http://schemas.microsoft.com/office/drawing/2014/main" id="{12A42A34-CE93-4544-B841-C34704BFFD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57944"/>
            <a:ext cx="9177997" cy="6883498"/>
          </a:xfrm>
        </p:spPr>
      </p:pic>
    </p:spTree>
    <p:extLst>
      <p:ext uri="{BB962C8B-B14F-4D97-AF65-F5344CB8AC3E}">
        <p14:creationId xmlns:p14="http://schemas.microsoft.com/office/powerpoint/2010/main" val="3058367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791735-D4F5-4E4E-A31A-B37D2C204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Venepumper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BAE7B9D-F161-4416-8717-1C3ED62F1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https://www.youtube.com/watch?v=pWBbyAEm5PI</a:t>
            </a:r>
          </a:p>
        </p:txBody>
      </p:sp>
    </p:spTree>
    <p:extLst>
      <p:ext uri="{BB962C8B-B14F-4D97-AF65-F5344CB8AC3E}">
        <p14:creationId xmlns:p14="http://schemas.microsoft.com/office/powerpoint/2010/main" val="1505123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15</Words>
  <Application>Microsoft Office PowerPoint</Application>
  <PresentationFormat>Widescreen</PresentationFormat>
  <Paragraphs>3</Paragraphs>
  <Slides>5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Office-tema</vt:lpstr>
      <vt:lpstr>Respiration</vt:lpstr>
      <vt:lpstr>PowerPoint-præsentation</vt:lpstr>
      <vt:lpstr>PowerPoint-præsentation</vt:lpstr>
      <vt:lpstr>PowerPoint-præsentation</vt:lpstr>
      <vt:lpstr>Venepumper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Daryoush</dc:creator>
  <cp:lastModifiedBy>Daryoush</cp:lastModifiedBy>
  <cp:revision>11</cp:revision>
  <dcterms:created xsi:type="dcterms:W3CDTF">2021-11-30T21:08:45Z</dcterms:created>
  <dcterms:modified xsi:type="dcterms:W3CDTF">2022-09-06T07:30:29Z</dcterms:modified>
</cp:coreProperties>
</file>