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562EA-D407-4117-A0B6-2D273E752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F8D5ECD-5ABD-4B10-A7AB-26F09EC2E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AB13AEB-DDD9-45D0-989D-CB87363EB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FAED8A-A1B4-4553-A894-C8E2A801D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644037B-798C-4016-8D2D-D31598CC1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273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09617-29C0-4A80-8DC6-2E5F6297E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275809D-2B5F-4826-8883-D2E825F37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42E4A82-8EA3-4C0E-87CB-83E6F71C7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A435C6D-824F-4ADD-BBEE-12AC3AB05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9D70EA7-4CE1-4FFE-9CB4-85DC34FA0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5604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B2E3748-C9F3-48BF-948B-6CCDFE2E61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7A818A7-9DC8-41EA-B33A-261AB963B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70AE2F6-2CC8-4815-833D-24AED13C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7C040FF-6842-4B89-A97F-84C7A60BE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08D02B-D2AA-450B-8567-8D31396E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593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85F6A-515C-4E2B-999E-4A4392D2C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B13A50-C247-4240-B711-23589379C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41BF5B-FEE7-4C0D-B574-78AC8C858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740809-1E16-4043-98D8-A329618C6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2BE2F17-E03A-4558-8FA0-958DDDE2C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562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9886F1-E23C-4B27-87F3-9E1697887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56BF4F-0942-4F90-9257-1DD153DD2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2261B7-AEE6-4B2D-9889-7A6182277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4FC485E-522A-4999-A7ED-32AF71D76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E2D66B-5BFA-484D-A4F9-F1E8C456A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50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79BD1-907F-489E-9148-9B5328F6B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7A62322-52D1-49CB-ABB1-8E96E6998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8B26E98-14EE-43B3-9342-2FE81AB3E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412E519-A99D-48D2-A556-F655D0CB8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2CB4DCB-73BA-4DBA-A608-F77529DF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A6EAFD3-BACF-4C11-B27B-6CAD3D1AE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8363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B324E-9B34-40BA-BB5E-AA7CF8DE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08695C1-7049-4696-BF6C-579807897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4F5D14E-B831-446D-9A8B-48D3D8A82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F157E22-2CB9-4F27-909B-6D78CD8E3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1A2657E-B731-4416-9FFB-41959FB76B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4B37C69-46B3-4F9F-9238-123C51A9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496A76C-81B9-461F-9D96-494FF753D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CF9748B-4372-4252-A80F-FF649A8F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027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AEB68-3DD5-42D3-BE5E-594C1B3F2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BC5C291-7A8A-4493-A17C-766A37F21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09867CF-2111-49A1-9579-889C8FB37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43855F3-909B-4632-9787-6E6E34647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426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DBCA8FC-7027-4506-BA8E-9C8208D88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1544474-0374-49A5-94D3-7E9DA3E3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7D1B8CE-B1FE-4BCD-A51A-18B32610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0389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DEE02F-9FC3-4B86-B27B-589FD42D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386CB99-F19B-45E1-873D-61C4A0812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CFD250-3F4D-440F-8E32-3B5F18C30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E8581F4-0E29-450E-A003-88AA744C9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4448FAC-2453-46F6-926D-A9EB18AB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1766452-EC15-432B-B7B7-2FDBDA803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425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52B0D2-FB15-4ECD-AB6D-500624FA6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8447552-2859-48C5-959C-C92F9F23D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2F2F12C-6572-4F6F-8E00-FB403CC47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03B9D01-7190-4321-B5DA-6E686DFA2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581E8E-79D9-4BDB-A2AD-45B90C6C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7DE87BE-2C52-4D4F-961C-C2793BA26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62937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EC0935C-A0A0-48A0-91ED-1A7F4E6DF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224F32C-FF51-423A-8B6C-B137D0FA8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25B0973-C23A-4E94-8543-A132DAC1A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9882-CF54-4A71-B538-958F084394B6}" type="datetimeFigureOut">
              <a:rPr lang="da-DK" smtClean="0"/>
              <a:t>05-05-2023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17D8A75-F359-4631-9717-DDE54DA9F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BD838A6-82F1-45E8-91B5-0CE04D47A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15E2F-0A8B-4E88-A2EF-4516F222FD1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196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D87C144-B8F7-440D-9C65-A399E3A9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4557"/>
            <a:ext cx="10730948" cy="5832406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Lungeventilation = åndedrætsfrekvens x åndedrætsdybde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/>
              <a:t>L = f x d 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Lars har en åndedrætsdybde på 0,5 liter og en åndedrætsfrekvens på 15</a:t>
            </a:r>
          </a:p>
          <a:p>
            <a:pPr marL="0" indent="0">
              <a:buNone/>
            </a:pPr>
            <a:r>
              <a:rPr lang="da-DK" dirty="0"/>
              <a:t>Hvad er lungeventilationen?  0,5 x 15 = 7,5 L/min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Lungeventilationen for en person er 12L/min. Åndedrætsfrekvensen har været 22. Hvad har åndedrætsdybden været?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d = L/f = 12/22 = 0,55L = 550ml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5593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indendørs&#10;&#10;Automatisk genereret beskrivelse">
            <a:extLst>
              <a:ext uri="{FF2B5EF4-FFF2-40B4-BE49-F238E27FC236}">
                <a16:creationId xmlns:a16="http://schemas.microsoft.com/office/drawing/2014/main" id="{2BD98ACF-C28E-4AF4-8D84-0BF183FBE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637" y="0"/>
            <a:ext cx="5265053" cy="6999787"/>
          </a:xfrm>
        </p:spPr>
      </p:pic>
    </p:spTree>
    <p:extLst>
      <p:ext uri="{BB962C8B-B14F-4D97-AF65-F5344CB8AC3E}">
        <p14:creationId xmlns:p14="http://schemas.microsoft.com/office/powerpoint/2010/main" val="3896535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E6D3AB3A-401C-43AD-BE75-75877673A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07" y="529466"/>
            <a:ext cx="7705930" cy="7836800"/>
          </a:xfrm>
        </p:spPr>
      </p:pic>
    </p:spTree>
    <p:extLst>
      <p:ext uri="{BB962C8B-B14F-4D97-AF65-F5344CB8AC3E}">
        <p14:creationId xmlns:p14="http://schemas.microsoft.com/office/powerpoint/2010/main" val="1501425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23A3CF1-3F74-4984-8B7D-07E1EBF78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875" y="-437675"/>
            <a:ext cx="3332249" cy="8420052"/>
          </a:xfrm>
        </p:spPr>
      </p:pic>
    </p:spTree>
    <p:extLst>
      <p:ext uri="{BB962C8B-B14F-4D97-AF65-F5344CB8AC3E}">
        <p14:creationId xmlns:p14="http://schemas.microsoft.com/office/powerpoint/2010/main" val="2004202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B94F27-209F-4AAD-A5EA-9DC882142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Hvid blodcelle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4A066FD-FB8F-4B6F-B4D2-777A47021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https://www.youtube.com/watch?v=JnlULOjUhSQ</a:t>
            </a:r>
          </a:p>
        </p:txBody>
      </p:sp>
    </p:spTree>
    <p:extLst>
      <p:ext uri="{BB962C8B-B14F-4D97-AF65-F5344CB8AC3E}">
        <p14:creationId xmlns:p14="http://schemas.microsoft.com/office/powerpoint/2010/main" val="1563460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93F001-34EE-472A-A36A-0F56976CF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304"/>
            <a:ext cx="10515600" cy="6526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Minutvolumen = Puls x Slagvolumen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En person har en puls på 120 og for hvert hjerteslag pumpes 0,025L blod. Hvad er personens minutvolumen?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120 x 0,025L = 3 L/min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Personen har en puls på 220 og et slagvolumen på 0,150L. Hvad er personen minutvolumen?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220 x 0,15L = 33L/min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19194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99C10BF-6238-4714-9601-27B36E2417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389" y="-429315"/>
            <a:ext cx="5998533" cy="8156590"/>
          </a:xfrm>
        </p:spPr>
      </p:pic>
    </p:spTree>
    <p:extLst>
      <p:ext uri="{BB962C8B-B14F-4D97-AF65-F5344CB8AC3E}">
        <p14:creationId xmlns:p14="http://schemas.microsoft.com/office/powerpoint/2010/main" val="3097188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2E3AFD87-0C94-419A-9A56-0C7605C9D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5183"/>
            <a:ext cx="5549001" cy="7278199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6AE83A6-6F40-44CF-A67F-95CC6675B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14" y="1938166"/>
            <a:ext cx="5286272" cy="367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250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58BFD905-9323-4AF2-B4D7-F411F1CB6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357" y="100283"/>
            <a:ext cx="6675221" cy="6638409"/>
          </a:xfrm>
        </p:spPr>
      </p:pic>
    </p:spTree>
    <p:extLst>
      <p:ext uri="{BB962C8B-B14F-4D97-AF65-F5344CB8AC3E}">
        <p14:creationId xmlns:p14="http://schemas.microsoft.com/office/powerpoint/2010/main" val="1191510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140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Hvid blodcelle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12</cp:revision>
  <dcterms:created xsi:type="dcterms:W3CDTF">2021-03-14T22:10:15Z</dcterms:created>
  <dcterms:modified xsi:type="dcterms:W3CDTF">2023-05-04T23:40:17Z</dcterms:modified>
</cp:coreProperties>
</file>