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0" r:id="rId9"/>
    <p:sldId id="261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93A9F-3582-40D7-8DC3-49B7C97BB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4EBB24D-329A-4C98-A599-D7A17EEAB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C549769-3FF8-4270-BC96-46DFACD7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4A785F-2C6B-4054-AB37-2EE222943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199275-6E43-4B7B-A97E-E810B7E1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5226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8D49E2-411B-49D8-BC60-E71789A7A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2F33BE8-FB34-4A09-BA34-4907F51ED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E845A4-454B-49F0-A5EF-10F9CC40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A835649-5FC5-42D6-A184-3B56741FB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AF04979-7D71-4AE7-8CD3-C694F49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661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226ED19-94FD-46B0-B63C-5D61512D0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1BF2183-3610-4407-B624-E921D18C7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EB11FAF-95FB-4F74-88C7-B6F99A03F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07FEA60-42BA-4F3B-8FEF-77C7B8121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51DCDB-197A-43DE-A740-B063D178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735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1FC08-5874-4141-AFD1-23522EE7A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7335A2E-C4FE-4FD5-B3E2-AF15F553B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F597488-A122-4EE2-8C12-B46C1BD6F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53DCDFA-4E3A-49C7-915F-137686F58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0FB8C2-0BA9-48EE-9E68-07E0FDAB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071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B67220-E0D7-4DFA-BC78-38733E416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DCCBF59-5D8A-4A71-BED4-7592C3519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3B35AF5-2501-42AF-BCFE-8126ECF51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0629903-8F69-433A-AD72-0052FF29A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EE0DA4-B51A-4B1C-8071-67DB843F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30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743F33-FBC1-409C-9004-98CB49E00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49FF673-82DA-4ECF-99B1-7F23E7C4E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65CAEA8-C3CA-440A-AE60-786F24719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3133FB-5E6C-4EF5-89BA-9B5A84FB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5AC1BA7-F531-4C0B-852F-DF53E6680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B28BDC5-D610-45FE-8EB5-7F6AAAB38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468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6EA293-4021-443A-AF3B-E272EF00C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3027A95-9A49-4404-A122-026A25658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0DCAA35-6852-4AC5-8EA2-9EC553DC6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A33F83-AC3F-42A0-9126-3A9EA8C9C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07EA8B0-A053-4D65-95D6-579D0333AC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06081178-1615-4C12-8642-FCA47FE40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B091A45-12CE-41D5-B1DB-F8127001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24E204B-E84C-41FA-B4F1-FA84538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402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DCE845-4A59-4942-B9AA-815843AE5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6EF5DFB-C03A-4035-9B3B-A24A088F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FE0B888-F928-4511-ABA6-1102A4350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1B52909-B0A3-4F53-9463-0449A75D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090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A25B48E-21CD-425C-8E4D-322EE51FE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2E1205D-82DF-411E-AFB8-BCE00925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18C4144-ED42-42C5-B902-9A03D64D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89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031D6-8509-4920-A1F4-49881B7E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2A2917-30D8-4893-9CB3-6D5F00C64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81868E5-51A9-48AE-8C9B-8591176E6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AD11C52-E5F4-48BB-B159-500211EE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C3A3A63-F1F2-4347-888A-AAB0E104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EB7FD6C-0E78-451A-9C50-8F7BF887B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534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1D927-D40D-4D91-8E80-0214E5D1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EBF01436-9FE6-4CD4-B84A-721D0F762E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B3A2238-0726-41F0-B9B5-B806C9274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D1C6CA-A41F-4717-82A0-57191CC9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E9AA30F-CF06-44BB-ABC3-9C20AA63A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2F9FFC9-20B7-43C4-8698-C659246A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598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83357D7-002D-4278-99D9-ADF3B1D85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92D65B0-5C27-4937-82A8-D45295B3E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38B292A-CAAF-4C95-9CEB-B59060319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C6094-22C5-4175-A2C4-B2A435B60D6B}" type="datetimeFigureOut">
              <a:rPr lang="da-DK" smtClean="0"/>
              <a:t>08-01-2025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FA9FA2-E0F8-4F01-8E79-A8DAD495D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A56CE5E-5A78-4699-BC47-B4763D28B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F6777-E467-48B9-8D8D-DE59AB8FEF2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141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B57F0-9279-4727-A2F2-EEDEF8AB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Kondital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864567-AD8B-4FB3-9E1F-6AB420EF1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Hvor meget ilt (ml) man er i stand til at optage pr minut i forhold til hvor meget man vejer</a:t>
            </a:r>
          </a:p>
        </p:txBody>
      </p:sp>
      <p:pic>
        <p:nvPicPr>
          <p:cNvPr id="6" name="Billede 5" descr="Et billede, der indeholder bord&#10;&#10;Automatisk genereret beskrivelse">
            <a:extLst>
              <a:ext uri="{FF2B5EF4-FFF2-40B4-BE49-F238E27FC236}">
                <a16:creationId xmlns:a16="http://schemas.microsoft.com/office/drawing/2014/main" id="{810A9608-D81C-43B5-82E8-BADDB5A27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95" y="2810048"/>
            <a:ext cx="7139609" cy="37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56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kondital: Coopertesten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FBCF6376-CD81-4258-8A38-DD5A628F6F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a-DK" i="1">
                          <a:latin typeface="Cambria Math" panose="02040503050406030204" pitchFamily="18" charset="0"/>
                        </a:rPr>
                        <m:t>𝐾𝑜𝑛𝑑𝑖𝑡𝑎𝑙</m:t>
                      </m:r>
                      <m:r>
                        <a:rPr lang="da-DK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a-DK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a-DK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da-DK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da-DK" i="1">
                              <a:latin typeface="Cambria Math" panose="02040503050406030204" pitchFamily="18" charset="0"/>
                            </a:rPr>
                            <m:t>−505</m:t>
                          </m:r>
                        </m:num>
                        <m:den>
                          <m:r>
                            <a:rPr lang="da-DK" i="1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pPr marL="0" indent="0">
                  <a:buNone/>
                </a:pPr>
                <a:r>
                  <a:rPr lang="da-DK" dirty="0"/>
                  <a:t>En kvinde på 54 løber 2,2km på 12 min. Hvad er hendes kondital?</a:t>
                </a:r>
              </a:p>
              <a:p>
                <a:pPr marL="0" indent="0">
                  <a:buNone/>
                </a:pPr>
                <a:endParaRPr lang="da-DK" dirty="0"/>
              </a:p>
              <a:p>
                <a:pPr marL="0" indent="0">
                  <a:buNone/>
                </a:pPr>
                <a:r>
                  <a:rPr lang="da-DK" dirty="0"/>
                  <a:t>(2200-505)/45 = 38 </a:t>
                </a:r>
              </a:p>
              <a:p>
                <a:pPr marL="0" indent="0">
                  <a:buNone/>
                </a:pPr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FBCF6376-CD81-4258-8A38-DD5A628F6F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69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04510"/>
          </a:xfrm>
        </p:spPr>
        <p:txBody>
          <a:bodyPr/>
          <a:lstStyle/>
          <a:p>
            <a:r>
              <a:rPr lang="da-DK" dirty="0"/>
              <a:t>Måling af kondital:</a:t>
            </a:r>
            <a:br>
              <a:rPr lang="da-DK" dirty="0"/>
            </a:br>
            <a:r>
              <a:rPr lang="da-DK" dirty="0"/>
              <a:t>Åstrands steptest</a:t>
            </a: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5DD9FAE-827A-4030-934A-182D1ADB7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322" y="66177"/>
            <a:ext cx="4439478" cy="679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9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kondital: BORG 15 RPE-test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9033DFA-D18A-4520-A97C-B06525747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248" y="1690688"/>
            <a:ext cx="649032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7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kondital: Bip test</a:t>
            </a:r>
          </a:p>
        </p:txBody>
      </p:sp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E08228A3-01E2-4E76-80B6-0D5A10668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https://www.motionsplan.dk/bip-test/</a:t>
            </a:r>
          </a:p>
        </p:txBody>
      </p:sp>
    </p:spTree>
    <p:extLst>
      <p:ext uri="{BB962C8B-B14F-4D97-AF65-F5344CB8AC3E}">
        <p14:creationId xmlns:p14="http://schemas.microsoft.com/office/powerpoint/2010/main" val="311234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kondital: Bruce løbebåndstest</a:t>
            </a:r>
          </a:p>
        </p:txBody>
      </p:sp>
      <p:pic>
        <p:nvPicPr>
          <p:cNvPr id="3" name="Pladsholder til indhold 2">
            <a:extLst>
              <a:ext uri="{FF2B5EF4-FFF2-40B4-BE49-F238E27FC236}">
                <a16:creationId xmlns:a16="http://schemas.microsoft.com/office/drawing/2014/main" id="{6CB2A34B-D0C4-422D-B45D-C2571AA25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2868"/>
            <a:ext cx="9587083" cy="2351857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53CD48DC-F02C-4F9F-AA4A-C7EA57719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607169"/>
            <a:ext cx="8847261" cy="738554"/>
          </a:xfrm>
          <a:prstGeom prst="rect">
            <a:avLst/>
          </a:prstGeom>
        </p:spPr>
      </p:pic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F8984F3B-71ED-437E-AA95-3A294862DC78}"/>
              </a:ext>
            </a:extLst>
          </p:cNvPr>
          <p:cNvSpPr txBox="1">
            <a:spLocks/>
          </p:cNvSpPr>
          <p:nvPr/>
        </p:nvSpPr>
        <p:spPr>
          <a:xfrm>
            <a:off x="838200" y="5345723"/>
            <a:ext cx="10515600" cy="114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917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44B7E-65A9-4FC3-8523-96CA5507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kondital: VO2-Max test</a:t>
            </a:r>
          </a:p>
        </p:txBody>
      </p:sp>
      <p:pic>
        <p:nvPicPr>
          <p:cNvPr id="8" name="Billede 7" descr="Et billede, der indeholder indendørs, gulv, sport, øvelsesmaskine&#10;&#10;Automatisk genereret beskrivelse">
            <a:extLst>
              <a:ext uri="{FF2B5EF4-FFF2-40B4-BE49-F238E27FC236}">
                <a16:creationId xmlns:a16="http://schemas.microsoft.com/office/drawing/2014/main" id="{023D11DE-2754-45DB-948C-B9B7B06C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236" y="1404767"/>
            <a:ext cx="9045527" cy="5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5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32BB2D-2546-4C9F-A7A9-68292BF4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889902"/>
          </a:xfrm>
        </p:spPr>
        <p:txBody>
          <a:bodyPr>
            <a:normAutofit/>
          </a:bodyPr>
          <a:lstStyle/>
          <a:p>
            <a:r>
              <a:rPr lang="da-DK" dirty="0"/>
              <a:t>Hvad spiller ind på konditallet?</a:t>
            </a: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4548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FB8219-77F4-4271-8F39-A503C695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EPO</a:t>
            </a:r>
          </a:p>
        </p:txBody>
      </p:sp>
    </p:spTree>
    <p:extLst>
      <p:ext uri="{BB962C8B-B14F-4D97-AF65-F5344CB8AC3E}">
        <p14:creationId xmlns:p14="http://schemas.microsoft.com/office/powerpoint/2010/main" val="3133244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110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Office-tema</vt:lpstr>
      <vt:lpstr>Kondital</vt:lpstr>
      <vt:lpstr>Måling af kondital: Coopertesten</vt:lpstr>
      <vt:lpstr>Måling af kondital: Åstrands steptest   </vt:lpstr>
      <vt:lpstr>Måling af kondital: BORG 15 RPE-test</vt:lpstr>
      <vt:lpstr>Måling af kondital: Bip test</vt:lpstr>
      <vt:lpstr>Måling af kondital: Bruce løbebåndstest</vt:lpstr>
      <vt:lpstr>Måling af kondital: VO2-Max test</vt:lpstr>
      <vt:lpstr>Hvad spiller ind på konditallet?      </vt:lpstr>
      <vt:lpstr>EPO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Kondital</dc:title>
  <dc:creator>Daryoush</dc:creator>
  <cp:lastModifiedBy>Daryoush</cp:lastModifiedBy>
  <cp:revision>21</cp:revision>
  <dcterms:created xsi:type="dcterms:W3CDTF">2021-03-16T19:27:42Z</dcterms:created>
  <dcterms:modified xsi:type="dcterms:W3CDTF">2025-01-07T23:11:28Z</dcterms:modified>
</cp:coreProperties>
</file>