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D5B3CD-319A-4861-995F-52CE8A406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A7C4E8F-2F59-46D5-8DAE-4E031119C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D37FEDE-B476-492B-981D-90822CE1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F11981B-D840-4174-AD97-FD9A6696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A433C0E-5CAA-45FE-807D-F974BFA0E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846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601529-EB11-4119-B37D-491BCD9E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15FAAA4-7F7A-4258-B467-3B3404CB9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143BF96-E73D-42B5-9CFB-F1745655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797DAC8-C338-45DF-9233-0CA12834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2D3749F-240C-42DD-BE8C-A741A7E9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638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4B0B0A3-99EB-4A3D-BE42-44B2433FD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EB40603-8DE9-4A2A-91FE-CBC087D68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8E8A141-3679-48C5-8B80-11749B581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C2B3140-0629-42B4-A0BD-DD2F3296A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52FB245-B9B6-49EC-95DE-CD0348B7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192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446F-692F-4C29-B2A6-DAF183C18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08FEE4-0E76-40F1-B50A-AA4B98B17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8BC08BF-8894-4992-A5F4-52DBD40C0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F8522E-76CB-4282-857F-CEBC2B1DD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FF7A79C-C1EE-4E88-A016-EDC7D7AEA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735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2170F6-C488-4B39-855B-7BF93221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167D1BD-05B1-4A1A-84E9-D421ED5AE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5D4E081-93BB-4931-8E12-7910414BB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F487E96-81C3-446F-88EA-051FEC2C0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688C4E6-DDC6-4D9F-9005-A6FCF65B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82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E8922-E04C-46F2-B7AE-60B39BBE3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7A3510-4251-48C4-86E5-D9305A3C5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2CCF1CB-0D9D-46EE-88C3-4AF61AC69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7A8DB31-E35E-46D0-90E5-1531CB7EC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4E3E5DA-EADC-42CB-B683-31119C35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039FDCF-78E2-4D3F-B56A-FEF324C9A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596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D4EA8-B2C0-43E5-A208-F23C63EC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13A7F6D-8B5F-403D-BF38-B9670B586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AC5EC6-BA28-4A5A-AD1F-FDE673B0D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4FBB31E-0E20-4781-A501-A68A916D90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7DE4870-81C6-4AD9-8BAC-2A6552087F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5BC8331-5A66-403C-9C15-FD6E6589A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EA05A88-5987-4F79-A45D-37CE9B8D3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28EF70CB-FFBD-4FCE-B7D9-F62EF20F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134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846D57-2E18-4AC7-A314-B64F3F5C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7987297-0A30-4EE5-866B-86DDBB5A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372F880-2EF6-46AC-823A-BD9C69FEC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6FFA34-96BE-458C-ACE7-B5EDB5BC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867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160C6FB-F422-4612-84CD-8D39B292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CD36266-32FF-46F1-9120-A3C616F3C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AE1093-EEA0-4259-BD4B-0D9589EB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19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1195D-9C65-4256-902B-75287CC61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85D55A2-93D1-4019-A94B-946350536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3834339-0F00-43DC-B54B-9B8C4D73C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BA5C3F6-FA59-4F02-A279-2435D4C2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A08D493-D0F1-43A3-8B15-607A4D61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5EF1EE8-8135-4BC3-9037-EEA725D5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2126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06C1EF-062E-4C17-95FB-387CA079E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3209F10-95DA-4473-B411-80C00C32FD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DAA2E82-E8D5-4A57-AD7A-7CAC2C281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9F14353-F3BA-4CF7-B412-8928DEB0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8E37F8C-73FD-4040-B4C5-9A35A197F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0CBD544-011C-46F4-8097-04089BB7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226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214E5D9-35D1-43DF-9AC7-91EBFBD3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3DE294A-81D0-429B-9E8B-95AA8C3E4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59ED1EE-5CDC-4ADD-8447-E0F61A890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90B86-821D-4D20-94CB-B592B5E7BB3A}" type="datetimeFigureOut">
              <a:rPr lang="da-DK" smtClean="0"/>
              <a:t>13-01-2025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C957107-6100-4D2D-A0FD-D6A82A03D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887C25A-B9F0-4E9A-9B64-8A6B26041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3D5C4-83D7-48AD-950F-027A00A331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285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hMUQgUJM9Q" TargetMode="External"/><Relationship Id="rId2" Type="http://schemas.openxmlformats.org/officeDocument/2006/relationships/hyperlink" Target="https://www.youtube.com/watch?v=kTdFXGA0xl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5975B-F197-4D99-8A19-AF67EB2B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Anaerob og aerob energiproduktion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2BE393-6872-4716-B86A-D964E4A45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7913"/>
            <a:ext cx="10903226" cy="3659050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Anaerob:    	Glukose    </a:t>
            </a:r>
            <a:r>
              <a:rPr lang="da-DK" dirty="0">
                <a:sym typeface="Wingdings" panose="05000000000000000000" pitchFamily="2" charset="2"/>
              </a:rPr>
              <a:t>   Mælkesyre + ATP (Energi)</a:t>
            </a:r>
          </a:p>
          <a:p>
            <a:pPr marL="0" indent="0">
              <a:buNone/>
            </a:pPr>
            <a:endParaRPr lang="da-DK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Aerob: 	Glukose/Fedt + </a:t>
            </a:r>
            <a:r>
              <a:rPr lang="da-DK" dirty="0">
                <a:solidFill>
                  <a:srgbClr val="FF0000"/>
                </a:solidFill>
                <a:sym typeface="Wingdings" panose="05000000000000000000" pitchFamily="2" charset="2"/>
              </a:rPr>
              <a:t>Ilt</a:t>
            </a:r>
            <a:r>
              <a:rPr lang="da-DK" dirty="0">
                <a:sym typeface="Wingdings" panose="05000000000000000000" pitchFamily="2" charset="2"/>
              </a:rPr>
              <a:t>        CO2 + Vand + ATP (Energi)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743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1D6E07-4AD9-4FE1-89F8-511B222C9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Muskelbiopsi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8CD003-7860-4A85-A643-3B3575A1C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https://www.youtube.com/watch?v=j-mHQACvZfc</a:t>
            </a:r>
          </a:p>
        </p:txBody>
      </p:sp>
    </p:spTree>
    <p:extLst>
      <p:ext uri="{BB962C8B-B14F-4D97-AF65-F5344CB8AC3E}">
        <p14:creationId xmlns:p14="http://schemas.microsoft.com/office/powerpoint/2010/main" val="288514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03D363-BB6F-4237-B0A1-8C366B34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Styrketræningseffekter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29F8A3-18E9-4A4C-B8FD-80CBE492D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Øget ATP</a:t>
            </a:r>
          </a:p>
          <a:p>
            <a:r>
              <a:rPr lang="da-DK" dirty="0"/>
              <a:t>Højere koncentration af enzymer som nedbryder ATP</a:t>
            </a:r>
          </a:p>
          <a:p>
            <a:r>
              <a:rPr lang="da-DK" dirty="0"/>
              <a:t>Øget antal </a:t>
            </a:r>
            <a:r>
              <a:rPr lang="da-DK" dirty="0" err="1"/>
              <a:t>Na-K</a:t>
            </a:r>
            <a:r>
              <a:rPr lang="da-DK" dirty="0"/>
              <a:t> pumper</a:t>
            </a:r>
          </a:p>
          <a:p>
            <a:r>
              <a:rPr lang="da-DK" dirty="0"/>
              <a:t>Øget testosteronniveau</a:t>
            </a:r>
          </a:p>
          <a:p>
            <a:r>
              <a:rPr lang="da-DK" dirty="0"/>
              <a:t>Øget væksthormon</a:t>
            </a:r>
          </a:p>
          <a:p>
            <a:r>
              <a:rPr lang="da-DK" dirty="0">
                <a:solidFill>
                  <a:srgbClr val="FF0000"/>
                </a:solidFill>
              </a:rPr>
              <a:t>Øget areal af muskelfibre</a:t>
            </a:r>
          </a:p>
          <a:p>
            <a:r>
              <a:rPr lang="da-DK" dirty="0"/>
              <a:t>Optimering af neural drive</a:t>
            </a:r>
          </a:p>
        </p:txBody>
      </p:sp>
    </p:spTree>
    <p:extLst>
      <p:ext uri="{BB962C8B-B14F-4D97-AF65-F5344CB8AC3E}">
        <p14:creationId xmlns:p14="http://schemas.microsoft.com/office/powerpoint/2010/main" val="1917828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BECB5E-2826-4B51-AEF3-4CA453E72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maksimal styrke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5E740B5-0052-4856-94E7-65872ED4A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https://www.youtube.com/watch?v=kTdFXGA0xlo</a:t>
            </a:r>
            <a:endParaRPr lang="da-DK" dirty="0"/>
          </a:p>
          <a:p>
            <a:r>
              <a:rPr lang="da-DK" dirty="0">
                <a:hlinkClick r:id="rId3"/>
              </a:rPr>
              <a:t>https://www.youtube.com/watch?v=bhMUQgUJM9Q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9323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4AA79-87BF-450C-B1E9-75C83E31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Steroider</a:t>
            </a:r>
          </a:p>
        </p:txBody>
      </p:sp>
      <p:pic>
        <p:nvPicPr>
          <p:cNvPr id="5" name="Pladsholder til indhold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206323F6-6FF3-44ED-907D-2B8BECE54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48772"/>
            <a:ext cx="2651596" cy="4351338"/>
          </a:xfrm>
        </p:spPr>
      </p:pic>
      <p:pic>
        <p:nvPicPr>
          <p:cNvPr id="7" name="Billede 6" descr="Et billede, der indeholder trusser&#10;&#10;Automatisk genereret beskrivelse">
            <a:extLst>
              <a:ext uri="{FF2B5EF4-FFF2-40B4-BE49-F238E27FC236}">
                <a16:creationId xmlns:a16="http://schemas.microsoft.com/office/drawing/2014/main" id="{439A038E-E43B-4A54-8BEF-6A42A07A7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19" y="1690688"/>
            <a:ext cx="7735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70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F79B809A-22A9-4B56-B008-F6ECC5EDD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65" y="550646"/>
            <a:ext cx="6971256" cy="7691980"/>
          </a:xfrm>
        </p:spPr>
      </p:pic>
    </p:spTree>
    <p:extLst>
      <p:ext uri="{BB962C8B-B14F-4D97-AF65-F5344CB8AC3E}">
        <p14:creationId xmlns:p14="http://schemas.microsoft.com/office/powerpoint/2010/main" val="106017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5B895B83-2F13-4EC9-9828-C9EB23510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18" y="2140854"/>
            <a:ext cx="5590710" cy="3570629"/>
          </a:xfr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362C173F-D29B-4DA4-B419-29E16E742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06986"/>
            <a:ext cx="3681046" cy="391938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80988BF7-DAA9-4C11-B723-946EFDDC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Muskel, sene og ligament (ledbånd)</a:t>
            </a:r>
          </a:p>
        </p:txBody>
      </p:sp>
    </p:spTree>
    <p:extLst>
      <p:ext uri="{BB962C8B-B14F-4D97-AF65-F5344CB8AC3E}">
        <p14:creationId xmlns:p14="http://schemas.microsoft.com/office/powerpoint/2010/main" val="173531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CFC249-2274-4001-A001-20A948126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Musklers funktion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BE65692-AED2-4218-BDD3-DCE437DF2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https://www.youtube.com/watch?v=jOcvRVXHjtU</a:t>
            </a:r>
          </a:p>
        </p:txBody>
      </p:sp>
    </p:spTree>
    <p:extLst>
      <p:ext uri="{BB962C8B-B14F-4D97-AF65-F5344CB8AC3E}">
        <p14:creationId xmlns:p14="http://schemas.microsoft.com/office/powerpoint/2010/main" val="88735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6BE7D1EE-D1BE-41E2-A846-5B67B9B6E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532" y="112540"/>
            <a:ext cx="7919650" cy="7254525"/>
          </a:xfrm>
        </p:spPr>
      </p:pic>
    </p:spTree>
    <p:extLst>
      <p:ext uri="{BB962C8B-B14F-4D97-AF65-F5344CB8AC3E}">
        <p14:creationId xmlns:p14="http://schemas.microsoft.com/office/powerpoint/2010/main" val="1200047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B932C-40B1-4690-A6DF-9FF4CBFA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Røde (type I) og hvide muskelfibre (type II)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5FF00CE-2299-4C5F-B07B-724F08366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85" y="2166426"/>
            <a:ext cx="9613564" cy="3545002"/>
          </a:xfrm>
        </p:spPr>
      </p:pic>
    </p:spTree>
    <p:extLst>
      <p:ext uri="{BB962C8B-B14F-4D97-AF65-F5344CB8AC3E}">
        <p14:creationId xmlns:p14="http://schemas.microsoft.com/office/powerpoint/2010/main" val="4270405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0AD2B205-8693-422A-8D1C-BEA356DE2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18" y="-12688"/>
            <a:ext cx="7357404" cy="7357404"/>
          </a:xfrm>
        </p:spPr>
      </p:pic>
    </p:spTree>
    <p:extLst>
      <p:ext uri="{BB962C8B-B14F-4D97-AF65-F5344CB8AC3E}">
        <p14:creationId xmlns:p14="http://schemas.microsoft.com/office/powerpoint/2010/main" val="977499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bord&#10;&#10;Automatisk genereret beskrivelse">
            <a:extLst>
              <a:ext uri="{FF2B5EF4-FFF2-40B4-BE49-F238E27FC236}">
                <a16:creationId xmlns:a16="http://schemas.microsoft.com/office/drawing/2014/main" id="{9CFD1E03-4DC4-413A-85EF-C61F4F5C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24" y="424070"/>
            <a:ext cx="4820779" cy="6862406"/>
          </a:xfrm>
        </p:spPr>
      </p:pic>
    </p:spTree>
    <p:extLst>
      <p:ext uri="{BB962C8B-B14F-4D97-AF65-F5344CB8AC3E}">
        <p14:creationId xmlns:p14="http://schemas.microsoft.com/office/powerpoint/2010/main" val="802853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F2A76-162C-4272-A556-4DB01C40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365125"/>
            <a:ext cx="11595651" cy="1325563"/>
          </a:xfrm>
        </p:spPr>
        <p:txBody>
          <a:bodyPr/>
          <a:lstStyle/>
          <a:p>
            <a:r>
              <a:rPr lang="da-DK" dirty="0"/>
              <a:t>Forskelle mellem mænd og kvinder i fiberfordeling</a:t>
            </a:r>
          </a:p>
        </p:txBody>
      </p:sp>
    </p:spTree>
    <p:extLst>
      <p:ext uri="{BB962C8B-B14F-4D97-AF65-F5344CB8AC3E}">
        <p14:creationId xmlns:p14="http://schemas.microsoft.com/office/powerpoint/2010/main" val="4011052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145</Words>
  <Application>Microsoft Office PowerPoint</Application>
  <PresentationFormat>Widescreen</PresentationFormat>
  <Paragraphs>23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Anaerob og aerob energiproduktion</vt:lpstr>
      <vt:lpstr>PowerPoint-præsentation</vt:lpstr>
      <vt:lpstr>Muskel, sene og ligament (ledbånd)</vt:lpstr>
      <vt:lpstr>Musklers funktion</vt:lpstr>
      <vt:lpstr>PowerPoint-præsentation</vt:lpstr>
      <vt:lpstr>Røde (type I) og hvide muskelfibre (type II)</vt:lpstr>
      <vt:lpstr>PowerPoint-præsentation</vt:lpstr>
      <vt:lpstr>PowerPoint-præsentation</vt:lpstr>
      <vt:lpstr>Forskelle mellem mænd og kvinder i fiberfordeling</vt:lpstr>
      <vt:lpstr>Muskelbiopsi</vt:lpstr>
      <vt:lpstr>Styrketræningseffekter </vt:lpstr>
      <vt:lpstr>Måling af maksimal styrke</vt:lpstr>
      <vt:lpstr>Steroider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Anaerob og aerob energiproduktion</dc:title>
  <dc:creator>Daryoush</dc:creator>
  <cp:lastModifiedBy>Daryoush</cp:lastModifiedBy>
  <cp:revision>11</cp:revision>
  <dcterms:created xsi:type="dcterms:W3CDTF">2021-03-21T11:20:42Z</dcterms:created>
  <dcterms:modified xsi:type="dcterms:W3CDTF">2025-01-13T08:42:04Z</dcterms:modified>
</cp:coreProperties>
</file>