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2" r:id="rId3"/>
    <p:sldId id="261" r:id="rId4"/>
    <p:sldId id="264" r:id="rId5"/>
    <p:sldId id="258" r:id="rId6"/>
    <p:sldId id="259" r:id="rId7"/>
    <p:sldId id="271" r:id="rId8"/>
    <p:sldId id="260" r:id="rId9"/>
    <p:sldId id="265" r:id="rId10"/>
    <p:sldId id="266" r:id="rId11"/>
    <p:sldId id="267" r:id="rId12"/>
    <p:sldId id="268" r:id="rId13"/>
    <p:sldId id="269" r:id="rId14"/>
    <p:sldId id="270" r:id="rId15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776230-FFD8-47E0-8200-161A6C5C27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B143D4A1-5F51-4B29-916B-45E52280DB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5D13A272-9C9F-49A2-9A95-2E54E81ADA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8C4D1-24B3-4724-AFA9-D14FD6E0E47D}" type="datetimeFigureOut">
              <a:rPr lang="da-DK" smtClean="0"/>
              <a:t>12-12-2023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F4FABE47-52F2-4545-BF53-380FC58A9C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83078011-60E7-4F45-966D-ECE0911A6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6D97D-4E4F-4442-82BE-2F013D854FE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61616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6513B8-7008-47BC-9D20-2FF832DB14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73F82E61-9F13-4611-978A-BEBF6F65A5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13813551-601B-4C68-B61A-F46556B815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8C4D1-24B3-4724-AFA9-D14FD6E0E47D}" type="datetimeFigureOut">
              <a:rPr lang="da-DK" smtClean="0"/>
              <a:t>12-12-2023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9B5D6941-F900-4EAA-98B2-F202FBA84B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94702165-5D09-4730-A828-24196318B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6D97D-4E4F-4442-82BE-2F013D854FE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57052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B027535E-E810-4CED-9D12-61720EF5BB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CB03F224-9C8A-445C-9FBB-8745BF11C9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43187D3F-7BA7-4125-8547-DA814DA76D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8C4D1-24B3-4724-AFA9-D14FD6E0E47D}" type="datetimeFigureOut">
              <a:rPr lang="da-DK" smtClean="0"/>
              <a:t>12-12-2023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8FCBFC1A-0AD0-4ED6-AD7A-FF0FC1541E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F682557B-1E95-409F-BD2C-DACEBC98CD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6D97D-4E4F-4442-82BE-2F013D854FE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02440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A0B04D-1C1B-423D-9618-22C57CDC7C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AD672ACC-7DDC-46CB-8C53-81E3C5F18E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FDA34C0E-5FCB-4606-8347-A3CA6E1C1C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8C4D1-24B3-4724-AFA9-D14FD6E0E47D}" type="datetimeFigureOut">
              <a:rPr lang="da-DK" smtClean="0"/>
              <a:t>12-12-2023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AE823D9A-6480-4F12-BDA8-F08ACE63CC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29D0A571-C660-418E-A6FB-030A22D9D9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6D97D-4E4F-4442-82BE-2F013D854FE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872335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FC2976-2F4F-4351-A956-E2FF6136DD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AED9EB3F-F3A4-4564-97E1-86DCA58F12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7EC2D7BD-9E2B-461B-BA73-C6EA5F2FAD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8C4D1-24B3-4724-AFA9-D14FD6E0E47D}" type="datetimeFigureOut">
              <a:rPr lang="da-DK" smtClean="0"/>
              <a:t>12-12-2023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5674B7D4-B807-44E5-BEA9-328A259422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F9AD44A2-F637-4E49-B53B-73757744CC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6D97D-4E4F-4442-82BE-2F013D854FE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4539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240B23-0E7B-4841-A0A2-AE86DD0D3A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78164354-140E-423B-8370-4865F74886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4872ED7C-0A10-46BA-BED2-BF2775CC3B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01D04372-82D5-48C1-B581-3952B35AAB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8C4D1-24B3-4724-AFA9-D14FD6E0E47D}" type="datetimeFigureOut">
              <a:rPr lang="da-DK" smtClean="0"/>
              <a:t>12-12-2023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474C13FD-2663-4BFE-91EF-25831A904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E757E7E1-461B-4329-B033-666B0012C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6D97D-4E4F-4442-82BE-2F013D854FE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20168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D0CD7A-2314-4445-BE00-218EA7B667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F7BDA939-CFBA-4B24-9BE5-4062C45560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C6747C3E-5B95-4FF6-B203-1C6408DC40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64A69AF3-CD71-480F-8956-06231A5812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BEC4759B-21AE-4988-AB6B-6FFE675077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7347997B-91E0-4141-88B3-F053E3A974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8C4D1-24B3-4724-AFA9-D14FD6E0E47D}" type="datetimeFigureOut">
              <a:rPr lang="da-DK" smtClean="0"/>
              <a:t>12-12-2023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C26CF43D-A6E9-4B74-8ED4-C2AAC81058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C7094EA3-4215-48B5-94A6-4EC0BE05F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6D97D-4E4F-4442-82BE-2F013D854FE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85737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28A332-CD2C-45EC-8C1D-39198CBFC3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E0E0665F-D3B4-4540-8A6F-0C649C3347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8C4D1-24B3-4724-AFA9-D14FD6E0E47D}" type="datetimeFigureOut">
              <a:rPr lang="da-DK" smtClean="0"/>
              <a:t>12-12-2023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4D636E0E-8C9F-40AC-86F7-C78FE2789F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ABB84A1C-706A-4821-8012-6A6995E1D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6D97D-4E4F-4442-82BE-2F013D854FE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666429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39AB453B-1DD8-4F17-8704-A13CD42056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8C4D1-24B3-4724-AFA9-D14FD6E0E47D}" type="datetimeFigureOut">
              <a:rPr lang="da-DK" smtClean="0"/>
              <a:t>12-12-2023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0C50BB23-8C5E-4FA7-9442-67B522B849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6DC53FF1-61E1-43E4-82EC-F178B1A167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6D97D-4E4F-4442-82BE-2F013D854FE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016994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E7DFC15-B822-4CA9-9043-6625255033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7E1C5B2-5C1E-42C9-983C-63F8E114FC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2D730402-7D64-4277-A018-CC9F05FD2F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BA5D12CB-AA5A-4217-A863-3DE3B318FD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8C4D1-24B3-4724-AFA9-D14FD6E0E47D}" type="datetimeFigureOut">
              <a:rPr lang="da-DK" smtClean="0"/>
              <a:t>12-12-2023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28ABE7DC-6719-46DD-AC66-68C540E3D4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5209B407-0467-40A9-9659-12E43BC748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6D97D-4E4F-4442-82BE-2F013D854FE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393429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249D05-80CA-4AEF-959A-3275BEA350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1D7C73CF-D30F-47C7-A4EC-B8F1B2755F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E77A1963-F3CE-4979-9CC8-1BFEB35AC1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B512B374-5EFD-4C5F-8832-85D45E9E92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8C4D1-24B3-4724-AFA9-D14FD6E0E47D}" type="datetimeFigureOut">
              <a:rPr lang="da-DK" smtClean="0"/>
              <a:t>12-12-2023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91407BA3-A639-4076-B351-D344B2B0D8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6AC36BC8-89E4-404A-89B9-00A6402B1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6D97D-4E4F-4442-82BE-2F013D854FE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889144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F28CBC08-A4A4-4B8D-9D35-94AC843A51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58A20E75-D8E5-4D97-848F-6110D94F48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067C6830-6AAE-4C4E-93AD-BF008B8CCF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08C4D1-24B3-4724-AFA9-D14FD6E0E47D}" type="datetimeFigureOut">
              <a:rPr lang="da-DK" smtClean="0"/>
              <a:t>12-12-2023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C10F5DB7-D3F6-4F90-8DCF-166205916A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0E3E1167-4508-4F38-826E-EA6A068A5D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16D97D-4E4F-4442-82BE-2F013D854FE2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01614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ladsholder til indhold 8">
            <a:extLst>
              <a:ext uri="{FF2B5EF4-FFF2-40B4-BE49-F238E27FC236}">
                <a16:creationId xmlns:a16="http://schemas.microsoft.com/office/drawing/2014/main" id="{C09255B3-6452-497C-AB3B-8F00576B79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0996" y="40456"/>
            <a:ext cx="5697415" cy="6646985"/>
          </a:xfrm>
        </p:spPr>
      </p:pic>
    </p:spTree>
    <p:extLst>
      <p:ext uri="{BB962C8B-B14F-4D97-AF65-F5344CB8AC3E}">
        <p14:creationId xmlns:p14="http://schemas.microsoft.com/office/powerpoint/2010/main" val="6595538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14B8324-3727-412B-A025-BDEE05549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905" y="-957238"/>
            <a:ext cx="11913704" cy="5306805"/>
          </a:xfrm>
        </p:spPr>
        <p:txBody>
          <a:bodyPr>
            <a:normAutofit/>
          </a:bodyPr>
          <a:lstStyle/>
          <a:p>
            <a:r>
              <a:rPr lang="da-DK" dirty="0"/>
              <a:t>Forskelle i hjernestørrelse mellem mænd og kvinder</a:t>
            </a:r>
            <a:br>
              <a:rPr lang="da-DK" dirty="0"/>
            </a:br>
            <a:br>
              <a:rPr lang="da-DK" dirty="0"/>
            </a:br>
            <a:r>
              <a:rPr lang="da-DK" sz="2800" dirty="0"/>
              <a:t>Mænd har 25% større hjerner</a:t>
            </a:r>
            <a:br>
              <a:rPr lang="da-DK" sz="2800" dirty="0"/>
            </a:br>
            <a:br>
              <a:rPr lang="da-DK" sz="2800" dirty="0"/>
            </a:br>
            <a:r>
              <a:rPr lang="da-DK" sz="2800" dirty="0"/>
              <a:t>Hvis der bliver balanceret for højde, vil mandens hjerne være 12% større</a:t>
            </a:r>
            <a:br>
              <a:rPr lang="da-DK" sz="2800" dirty="0"/>
            </a:br>
            <a:br>
              <a:rPr lang="da-DK" sz="2800" dirty="0"/>
            </a:br>
            <a:r>
              <a:rPr lang="da-DK" sz="2800" dirty="0"/>
              <a:t>Primært motorcortex hos manden som er større og højere udviklet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799137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E22484-34C8-4C7A-82C4-EFBB4EF86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1020865" cy="1325563"/>
          </a:xfrm>
        </p:spPr>
        <p:txBody>
          <a:bodyPr/>
          <a:lstStyle/>
          <a:p>
            <a:r>
              <a:rPr lang="da-DK" dirty="0"/>
              <a:t>Korrelation mellem hjernestørrelse og IQ = 40%</a:t>
            </a:r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3E9BC5CA-4456-4E80-A20B-FA7F8E5318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5967" y="1955409"/>
            <a:ext cx="6688034" cy="4249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89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AD8973C-398E-41DA-81B1-72EFAC9FBB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5" name="Pladsholder til indhold 4" descr="Et billede, der indeholder kort&#10;&#10;Automatisk genereret beskrivelse">
            <a:extLst>
              <a:ext uri="{FF2B5EF4-FFF2-40B4-BE49-F238E27FC236}">
                <a16:creationId xmlns:a16="http://schemas.microsoft.com/office/drawing/2014/main" id="{882FB22A-82FF-469A-A570-B665D5947F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063" y="277202"/>
            <a:ext cx="11641873" cy="6119446"/>
          </a:xfrm>
        </p:spPr>
      </p:pic>
    </p:spTree>
    <p:extLst>
      <p:ext uri="{BB962C8B-B14F-4D97-AF65-F5344CB8AC3E}">
        <p14:creationId xmlns:p14="http://schemas.microsoft.com/office/powerpoint/2010/main" val="34796350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dsholder til indhold 4" descr="Et billede, der indeholder kort&#10;&#10;Automatisk genereret beskrivelse">
            <a:extLst>
              <a:ext uri="{FF2B5EF4-FFF2-40B4-BE49-F238E27FC236}">
                <a16:creationId xmlns:a16="http://schemas.microsoft.com/office/drawing/2014/main" id="{61AD8B4F-58FE-4C1F-8A23-2617230008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894" y="151568"/>
            <a:ext cx="11212004" cy="6609877"/>
          </a:xfrm>
        </p:spPr>
      </p:pic>
    </p:spTree>
    <p:extLst>
      <p:ext uri="{BB962C8B-B14F-4D97-AF65-F5344CB8AC3E}">
        <p14:creationId xmlns:p14="http://schemas.microsoft.com/office/powerpoint/2010/main" val="25847055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8725BD4-15E1-4774-8D0D-630F4909A8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Måling af kranieomkreds</a:t>
            </a:r>
          </a:p>
        </p:txBody>
      </p:sp>
      <p:pic>
        <p:nvPicPr>
          <p:cNvPr id="5" name="Pladsholder til indhold 4" descr="Et billede, der indeholder tekst, whiteboard&#10;&#10;Automatisk genereret beskrivelse">
            <a:extLst>
              <a:ext uri="{FF2B5EF4-FFF2-40B4-BE49-F238E27FC236}">
                <a16:creationId xmlns:a16="http://schemas.microsoft.com/office/drawing/2014/main" id="{85C3EDE4-DB63-4FAD-8610-526765FB60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781" y="1584094"/>
            <a:ext cx="6346013" cy="3569632"/>
          </a:xfrm>
        </p:spPr>
      </p:pic>
      <p:pic>
        <p:nvPicPr>
          <p:cNvPr id="7" name="Billede 6">
            <a:extLst>
              <a:ext uri="{FF2B5EF4-FFF2-40B4-BE49-F238E27FC236}">
                <a16:creationId xmlns:a16="http://schemas.microsoft.com/office/drawing/2014/main" id="{EEF3C2AC-ECB7-4199-995C-CF4991E8EB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7525" y="5395258"/>
            <a:ext cx="9934575" cy="1190625"/>
          </a:xfrm>
          <a:prstGeom prst="rect">
            <a:avLst/>
          </a:prstGeom>
        </p:spPr>
      </p:pic>
      <p:pic>
        <p:nvPicPr>
          <p:cNvPr id="11" name="Billede 10">
            <a:extLst>
              <a:ext uri="{FF2B5EF4-FFF2-40B4-BE49-F238E27FC236}">
                <a16:creationId xmlns:a16="http://schemas.microsoft.com/office/drawing/2014/main" id="{2FC1A327-218A-43F6-9D66-D8A023C637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9393" y="1616833"/>
            <a:ext cx="5082607" cy="333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518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dsholder til indhold 4">
            <a:extLst>
              <a:ext uri="{FF2B5EF4-FFF2-40B4-BE49-F238E27FC236}">
                <a16:creationId xmlns:a16="http://schemas.microsoft.com/office/drawing/2014/main" id="{4E3C0E6E-3842-42DE-8A1A-F84C80E607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7643" y="-379828"/>
            <a:ext cx="8876713" cy="8145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8213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dsholder til indhold 4">
            <a:extLst>
              <a:ext uri="{FF2B5EF4-FFF2-40B4-BE49-F238E27FC236}">
                <a16:creationId xmlns:a16="http://schemas.microsoft.com/office/drawing/2014/main" id="{C15BA204-75F9-48E9-9166-CA053BD010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174" y="728134"/>
            <a:ext cx="9476528" cy="6159504"/>
          </a:xfrm>
        </p:spPr>
      </p:pic>
    </p:spTree>
    <p:extLst>
      <p:ext uri="{BB962C8B-B14F-4D97-AF65-F5344CB8AC3E}">
        <p14:creationId xmlns:p14="http://schemas.microsoft.com/office/powerpoint/2010/main" val="33508801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73E8D98-98EC-4408-BA94-620AFF244D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Neuroner (nerveceller)</a:t>
            </a:r>
          </a:p>
        </p:txBody>
      </p:sp>
      <p:pic>
        <p:nvPicPr>
          <p:cNvPr id="5" name="Pladsholder til indhold 4">
            <a:extLst>
              <a:ext uri="{FF2B5EF4-FFF2-40B4-BE49-F238E27FC236}">
                <a16:creationId xmlns:a16="http://schemas.microsoft.com/office/drawing/2014/main" id="{565642F4-C1AA-4D35-8FEF-431BECF872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035" y="1970710"/>
            <a:ext cx="5777132" cy="3249637"/>
          </a:xfrm>
        </p:spPr>
      </p:pic>
      <p:pic>
        <p:nvPicPr>
          <p:cNvPr id="7" name="Billede 6">
            <a:extLst>
              <a:ext uri="{FF2B5EF4-FFF2-40B4-BE49-F238E27FC236}">
                <a16:creationId xmlns:a16="http://schemas.microsoft.com/office/drawing/2014/main" id="{D04C6D71-796B-455A-B40E-964837B067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1778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rojektrapport">
            <a:extLst>
              <a:ext uri="{FF2B5EF4-FFF2-40B4-BE49-F238E27FC236}">
                <a16:creationId xmlns:a16="http://schemas.microsoft.com/office/drawing/2014/main" id="{950CDAAA-66C3-424D-986A-FD0ABB3CBE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7358" y="640822"/>
            <a:ext cx="6963507" cy="5576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FBBFD159-1BE4-42C1-A5E4-8AF0C7771C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774" y="1073426"/>
            <a:ext cx="11208026" cy="5103537"/>
          </a:xfrm>
        </p:spPr>
        <p:txBody>
          <a:bodyPr/>
          <a:lstStyle/>
          <a:p>
            <a:pPr marL="0" indent="0">
              <a:buNone/>
            </a:pPr>
            <a:r>
              <a:rPr lang="da-DK" dirty="0"/>
              <a:t>Grå substans består primært af </a:t>
            </a:r>
          </a:p>
          <a:p>
            <a:pPr marL="0" indent="0">
              <a:buNone/>
            </a:pPr>
            <a:r>
              <a:rPr lang="da-DK" dirty="0"/>
              <a:t>neuroner</a:t>
            </a:r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r>
              <a:rPr lang="da-DK" dirty="0"/>
              <a:t>Hvid substans består primært</a:t>
            </a:r>
            <a:br>
              <a:rPr lang="da-DK" dirty="0"/>
            </a:br>
            <a:r>
              <a:rPr lang="da-DK" dirty="0"/>
              <a:t>af </a:t>
            </a:r>
            <a:r>
              <a:rPr lang="da-DK" dirty="0" err="1"/>
              <a:t>axoner</a:t>
            </a:r>
            <a:endParaRPr lang="da-DK" dirty="0"/>
          </a:p>
          <a:p>
            <a:pPr marL="0" indent="0">
              <a:buNone/>
            </a:pP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038348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9C7398-C0A9-4A63-97B1-22EBDDDE11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Hjernebjælken</a:t>
            </a:r>
          </a:p>
        </p:txBody>
      </p:sp>
      <p:pic>
        <p:nvPicPr>
          <p:cNvPr id="5" name="Pladsholder til indhold 4" descr="Et billede, der indeholder indendørs, hvid&#10;&#10;Automatisk genereret beskrivelse">
            <a:extLst>
              <a:ext uri="{FF2B5EF4-FFF2-40B4-BE49-F238E27FC236}">
                <a16:creationId xmlns:a16="http://schemas.microsoft.com/office/drawing/2014/main" id="{386984C6-A4F3-45D5-B5CB-EB20C3C971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9496" y="1253331"/>
            <a:ext cx="7653144" cy="5299222"/>
          </a:xfrm>
        </p:spPr>
      </p:pic>
    </p:spTree>
    <p:extLst>
      <p:ext uri="{BB962C8B-B14F-4D97-AF65-F5344CB8AC3E}">
        <p14:creationId xmlns:p14="http://schemas.microsoft.com/office/powerpoint/2010/main" val="40536675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5C9D79-C3E3-459A-B3EB-3BDB689B8E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Det limbiske system</a:t>
            </a:r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47E34624-3466-4E11-927C-394033C733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4153" y="1988801"/>
            <a:ext cx="5896037" cy="4869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5714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ladsholder til indhold 8" descr="Et billede, der indeholder tekst, bog, kat, sort&#10;&#10;Automatisk genereret beskrivelse">
            <a:extLst>
              <a:ext uri="{FF2B5EF4-FFF2-40B4-BE49-F238E27FC236}">
                <a16:creationId xmlns:a16="http://schemas.microsoft.com/office/drawing/2014/main" id="{0CBBD997-49CD-41BE-A2F8-A1D54D050A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4548" y="110957"/>
            <a:ext cx="3812344" cy="6616828"/>
          </a:xfrm>
        </p:spPr>
      </p:pic>
    </p:spTree>
    <p:extLst>
      <p:ext uri="{BB962C8B-B14F-4D97-AF65-F5344CB8AC3E}">
        <p14:creationId xmlns:p14="http://schemas.microsoft.com/office/powerpoint/2010/main" val="38427899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A45F8A-D031-4371-8C31-CE03DA4FEC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Hjernen og hukommelse</a:t>
            </a:r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92CC97CA-AAD2-4228-B557-2E69FBB391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825625"/>
            <a:ext cx="5345338" cy="3112135"/>
          </a:xfrm>
          <a:prstGeom prst="rect">
            <a:avLst/>
          </a:prstGeom>
        </p:spPr>
      </p:pic>
      <p:pic>
        <p:nvPicPr>
          <p:cNvPr id="5" name="Billede 4">
            <a:extLst>
              <a:ext uri="{FF2B5EF4-FFF2-40B4-BE49-F238E27FC236}">
                <a16:creationId xmlns:a16="http://schemas.microsoft.com/office/drawing/2014/main" id="{64F5036D-0195-46F4-885D-8B98AC7AC2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5338" y="1825625"/>
            <a:ext cx="6384187" cy="5032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7451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</TotalTime>
  <Words>78</Words>
  <Application>Microsoft Office PowerPoint</Application>
  <PresentationFormat>Widescreen</PresentationFormat>
  <Paragraphs>11</Paragraphs>
  <Slides>14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Office-tema</vt:lpstr>
      <vt:lpstr>PowerPoint-præsentation</vt:lpstr>
      <vt:lpstr>PowerPoint-præsentation</vt:lpstr>
      <vt:lpstr>PowerPoint-præsentation</vt:lpstr>
      <vt:lpstr>Neuroner (nerveceller)</vt:lpstr>
      <vt:lpstr>PowerPoint-præsentation</vt:lpstr>
      <vt:lpstr>Hjernebjælken</vt:lpstr>
      <vt:lpstr>Det limbiske system</vt:lpstr>
      <vt:lpstr>PowerPoint-præsentation</vt:lpstr>
      <vt:lpstr>Hjernen og hukommelse</vt:lpstr>
      <vt:lpstr>Forskelle i hjernestørrelse mellem mænd og kvinder  Mænd har 25% større hjerner  Hvis der bliver balanceret for højde, vil mandens hjerne være 12% større  Primært motorcortex hos manden som er større og højere udviklet</vt:lpstr>
      <vt:lpstr>Korrelation mellem hjernestørrelse og IQ = 40%</vt:lpstr>
      <vt:lpstr>PowerPoint-præsentation</vt:lpstr>
      <vt:lpstr>PowerPoint-præsentation</vt:lpstr>
      <vt:lpstr>Måling af kranieomkreds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Daryoush</dc:creator>
  <cp:lastModifiedBy>Daryoush</cp:lastModifiedBy>
  <cp:revision>19</cp:revision>
  <dcterms:created xsi:type="dcterms:W3CDTF">2021-03-23T22:09:50Z</dcterms:created>
  <dcterms:modified xsi:type="dcterms:W3CDTF">2023-12-12T18:47:56Z</dcterms:modified>
</cp:coreProperties>
</file>