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0" r:id="rId4"/>
    <p:sldId id="259" r:id="rId5"/>
    <p:sldId id="258" r:id="rId6"/>
    <p:sldId id="261" r:id="rId7"/>
    <p:sldId id="264" r:id="rId8"/>
    <p:sldId id="267" r:id="rId9"/>
    <p:sldId id="266" r:id="rId10"/>
    <p:sldId id="265" r:id="rId11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A0B767-0A4B-49E5-8D01-BB8408B4D9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468BADB-5005-46DC-A2FB-6A8EF675C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8FE6CCC-647B-4B6F-9A88-3D98B97AE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B1412F5-312D-4221-82F1-B1F8422F7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7E668DBA-D008-46DF-A339-651832914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40352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6FA56A2-16B3-450B-96F6-522F83DD04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BAF4363-304E-4E29-A4A0-93E57B1326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195FE9C-F856-4CB1-9AB5-473913475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93D03D3-55A0-4518-A674-55A3EAE73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C1A8FC1-77B9-4A48-9C74-A4BDAA6F7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137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CB83DB0-EE61-4C94-B057-8E30416F82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D2EB264D-0DF1-42D1-8102-25A57A9EE3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A919F71-A773-4996-A826-576BA60A0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A98D72E-6B1B-4DDE-8CE9-266303D66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E68CADF-018E-4B33-8784-826230E47D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473210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C0BE41-637C-4557-BB51-2EF4637E29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B91DFAFA-58BF-490D-82AC-084F8EB311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68301DB-E6CE-4B05-8859-07836EA0D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F6D9748-F4E9-422E-99E7-2D87AC7342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A667E14-B469-4B72-86E4-9D9BEA987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34108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823395-6D58-4438-B7D7-BAB550CCF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55879B18-FE47-4B9A-8527-1B0D84EFC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B0D7AC2-763B-4540-AE3D-81609A2DF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3C449AE-4872-4185-B73A-31B8CEC1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A6762AA-46BA-47B8-A6FD-89457D71F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451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8A5EF6-9C66-4F57-A60A-65FCF1C50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17A8EC05-C39F-4C0D-BD42-D96D9A21B5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A746FB9F-FEC5-4A03-B540-4BBF869FA9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9292C789-3912-4ADD-BE61-4F53A22F18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579FB299-2A57-4F47-B977-8E5910C07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5B0E637-B73E-4771-A3ED-83E89A321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32673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7469FF-0ACF-49BF-9C4C-7FB6A1C3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FF8EB3BD-E5B1-4ACF-97E5-3D05F01BA7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23E4812-16AE-4157-B3D5-B30A10E31D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44D67332-B8FB-4ED0-80E8-443BD1E3C9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C136A8ED-9226-4089-BB7F-B9AE9126DC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2050AF98-88B0-4F05-8646-978423BC6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D6702D98-B007-4762-AEEC-C0FAC8F38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2568716-7EB7-45F3-B6B7-2CDA06FF6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193796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23D8DE-DAD8-40C3-B72E-14805446D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B639937-6DA6-442E-88F7-E17650CAA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0B42C4E-64FE-4805-9EC2-F55FF9668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234DA5D6-242C-4FC9-8EDD-A55BE060E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82916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ECD8F67-912A-4F2C-B5BF-8258C2011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F78AE260-0C1B-44A5-B22F-C178EFA09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3832077-C439-4FB1-9223-72FFCCF6A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46046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9C6AFB-C174-4D55-A200-C6B27407A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7235639-A9F1-458D-AE01-5589AAE5BC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4963928F-2B91-4A47-97E7-E1D81C1E9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33DBE02-6D31-492E-8F8E-58CB89D69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E6E76EE-73B4-43D6-AC54-03ED8FA3E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74F17B1-E1F8-4384-B540-92E5F09CC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9577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E18E5F-00C6-4957-A1B5-A31637475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5BCA6B0-91BC-44EE-8523-9080841A56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1A92CC41-E0D2-48A9-88E8-91525FE874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04A6ECC4-2484-4D63-B3D5-5C02ECD3F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62738B12-9718-4BF5-BC79-3C50CB5CA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BBD1947-B64B-44AD-8ACD-E77D9657E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3056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454B0540-6B96-495D-BD7F-9FD9F1A364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FF235F3-ECE9-4516-9674-F3EC50A1E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B6E35040-ECB6-4954-97F9-F1ACD1EA18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7BC329-F922-4EF2-A83C-C617E1BFF1AE}" type="datetimeFigureOut">
              <a:rPr lang="da-DK" smtClean="0"/>
              <a:t>23-11-2023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446301B-E11C-4301-9F92-1FDF564399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528236B-31E8-47A7-A33D-FD8F196264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54D93-38DA-45B9-9534-FBC0147CFA1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17165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37FC1-C74D-48FB-8ECE-D69ACD556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Nervecellers anatomi</a:t>
            </a:r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16EDBDE2-307A-48C2-ADB2-759575120D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1328" y="1419859"/>
            <a:ext cx="4351338" cy="4351338"/>
          </a:xfrm>
        </p:spPr>
      </p:pic>
      <p:pic>
        <p:nvPicPr>
          <p:cNvPr id="7" name="Pladsholder til indhold 4">
            <a:extLst>
              <a:ext uri="{FF2B5EF4-FFF2-40B4-BE49-F238E27FC236}">
                <a16:creationId xmlns:a16="http://schemas.microsoft.com/office/drawing/2014/main" id="{4DB8D3CC-8302-4A90-A620-1E93BED572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35" y="1970710"/>
            <a:ext cx="5777132" cy="324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888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95DDCD-D544-467A-8F28-4A241803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Nervesignalet</a:t>
            </a:r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946AB85C-27BA-445B-BBFD-0B73BD4FD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8994" y="1507919"/>
            <a:ext cx="7180427" cy="498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7793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6DCC45-27E5-400F-A537-ED9CAD5AC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Nervecellers anatomi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35DDDB40-14D4-4E21-9D13-E30B8C7FFA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246" y="1690688"/>
            <a:ext cx="6963507" cy="4914246"/>
          </a:xfrm>
        </p:spPr>
      </p:pic>
    </p:spTree>
    <p:extLst>
      <p:ext uri="{BB962C8B-B14F-4D97-AF65-F5344CB8AC3E}">
        <p14:creationId xmlns:p14="http://schemas.microsoft.com/office/powerpoint/2010/main" val="29031810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F09A0EF1-2C20-4121-B2BF-5EB9B77A2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341" y="121520"/>
            <a:ext cx="8461963" cy="6736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393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A054782C-4AEB-433A-B109-335CA33745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451" y="801858"/>
            <a:ext cx="5168043" cy="5991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167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6365B5-ECDA-4CDE-91E7-0D9D673E2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Synapser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7D9B88E7-AF74-463B-A94E-DBDA010910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3611" y="1294228"/>
            <a:ext cx="8247885" cy="4786873"/>
          </a:xfrm>
        </p:spPr>
      </p:pic>
    </p:spTree>
    <p:extLst>
      <p:ext uri="{BB962C8B-B14F-4D97-AF65-F5344CB8AC3E}">
        <p14:creationId xmlns:p14="http://schemas.microsoft.com/office/powerpoint/2010/main" val="25252458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1E6AA052-D58E-4845-960D-C70319CE8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038" y="3784136"/>
            <a:ext cx="10059919" cy="3073864"/>
          </a:xfrm>
          <a:prstGeom prst="rect">
            <a:avLst/>
          </a:prstGeom>
        </p:spPr>
      </p:pic>
      <p:pic>
        <p:nvPicPr>
          <p:cNvPr id="5" name="Pladsholder til indhold 8">
            <a:extLst>
              <a:ext uri="{FF2B5EF4-FFF2-40B4-BE49-F238E27FC236}">
                <a16:creationId xmlns:a16="http://schemas.microsoft.com/office/drawing/2014/main" id="{314F0BB3-7ECC-458F-AC86-991776E44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425" y="0"/>
            <a:ext cx="2939143" cy="3429000"/>
          </a:xfrm>
        </p:spPr>
      </p:pic>
    </p:spTree>
    <p:extLst>
      <p:ext uri="{BB962C8B-B14F-4D97-AF65-F5344CB8AC3E}">
        <p14:creationId xmlns:p14="http://schemas.microsoft.com/office/powerpoint/2010/main" val="551455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F444D0-D3EF-4680-BC61-0A94930F91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Autonome system</a:t>
            </a:r>
          </a:p>
        </p:txBody>
      </p:sp>
      <p:pic>
        <p:nvPicPr>
          <p:cNvPr id="5" name="Pladsholder til indhold 4">
            <a:extLst>
              <a:ext uri="{FF2B5EF4-FFF2-40B4-BE49-F238E27FC236}">
                <a16:creationId xmlns:a16="http://schemas.microsoft.com/office/drawing/2014/main" id="{F80C78C0-DF21-4D41-B79E-569CC8B86A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098" y="199125"/>
            <a:ext cx="7076971" cy="6293750"/>
          </a:xfrm>
        </p:spPr>
      </p:pic>
    </p:spTree>
    <p:extLst>
      <p:ext uri="{BB962C8B-B14F-4D97-AF65-F5344CB8AC3E}">
        <p14:creationId xmlns:p14="http://schemas.microsoft.com/office/powerpoint/2010/main" val="31331994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99DFE7-7270-4CB4-981D-2823CEF3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Nervesignalet</a:t>
            </a:r>
          </a:p>
        </p:txBody>
      </p:sp>
      <p:pic>
        <p:nvPicPr>
          <p:cNvPr id="5" name="Pladsholder til indhold 4" descr="Et billede, der indeholder tekst, design&#10;&#10;Automatisk genereret beskrivelse">
            <a:extLst>
              <a:ext uri="{FF2B5EF4-FFF2-40B4-BE49-F238E27FC236}">
                <a16:creationId xmlns:a16="http://schemas.microsoft.com/office/drawing/2014/main" id="{9FE16143-D455-49BD-AEAC-2EE27BB197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942" y="140958"/>
            <a:ext cx="4544748" cy="6717042"/>
          </a:xfrm>
        </p:spPr>
      </p:pic>
    </p:spTree>
    <p:extLst>
      <p:ext uri="{BB962C8B-B14F-4D97-AF65-F5344CB8AC3E}">
        <p14:creationId xmlns:p14="http://schemas.microsoft.com/office/powerpoint/2010/main" val="2531171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F1254-45DC-4547-89A4-94AC5DAD8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Nervesignalet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923E8EF-7043-4BDB-B9BB-975C625773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https://www.youtube.com/watch?v=-h_kWFM2faQ</a:t>
            </a:r>
          </a:p>
          <a:p>
            <a:pPr marL="0" indent="0">
              <a:buNone/>
            </a:pP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664809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25</Words>
  <Application>Microsoft Office PowerPoint</Application>
  <PresentationFormat>Widescreen</PresentationFormat>
  <Paragraphs>8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Nervecellers anatomi</vt:lpstr>
      <vt:lpstr>Nervecellers anatomi</vt:lpstr>
      <vt:lpstr>PowerPoint-præsentation</vt:lpstr>
      <vt:lpstr>PowerPoint-præsentation</vt:lpstr>
      <vt:lpstr>Synapser</vt:lpstr>
      <vt:lpstr>PowerPoint-præsentation</vt:lpstr>
      <vt:lpstr>Autonome system</vt:lpstr>
      <vt:lpstr>Nervesignalet</vt:lpstr>
      <vt:lpstr>Nervesignalet</vt:lpstr>
      <vt:lpstr>Nervesignalet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Nervecellens anatomi</dc:title>
  <dc:creator>Daryoush</dc:creator>
  <cp:lastModifiedBy>Daryoush</cp:lastModifiedBy>
  <cp:revision>11</cp:revision>
  <dcterms:created xsi:type="dcterms:W3CDTF">2021-04-06T17:17:18Z</dcterms:created>
  <dcterms:modified xsi:type="dcterms:W3CDTF">2023-11-23T14:06:24Z</dcterms:modified>
</cp:coreProperties>
</file>